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96" r:id="rId5"/>
    <p:sldId id="297" r:id="rId6"/>
    <p:sldId id="293" r:id="rId7"/>
    <p:sldId id="314" r:id="rId8"/>
    <p:sldId id="317" r:id="rId9"/>
    <p:sldId id="318" r:id="rId10"/>
    <p:sldId id="299" r:id="rId11"/>
    <p:sldId id="319" r:id="rId12"/>
    <p:sldId id="321" r:id="rId13"/>
    <p:sldId id="320" r:id="rId14"/>
    <p:sldId id="322" r:id="rId15"/>
    <p:sldId id="301" r:id="rId16"/>
    <p:sldId id="303" r:id="rId17"/>
    <p:sldId id="304" r:id="rId18"/>
    <p:sldId id="305" r:id="rId19"/>
    <p:sldId id="306" r:id="rId20"/>
    <p:sldId id="316" r:id="rId21"/>
    <p:sldId id="311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D4"/>
    <a:srgbClr val="162544"/>
    <a:srgbClr val="E3E2DC"/>
    <a:srgbClr val="CBD2DE"/>
    <a:srgbClr val="FFFFFF"/>
    <a:srgbClr val="EA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57B289-59BE-476F-B014-2700F3C410F8}" v="8" dt="2024-10-22T17:11:01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8686" autoAdjust="0"/>
  </p:normalViewPr>
  <p:slideViewPr>
    <p:cSldViewPr snapToGrid="0" snapToObjects="1">
      <p:cViewPr varScale="1">
        <p:scale>
          <a:sx n="77" d="100"/>
          <a:sy n="77" d="100"/>
        </p:scale>
        <p:origin x="5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wers, Kerri L." userId="1cb301ef-3310-4414-99e8-f37ddf071a05" providerId="ADAL" clId="{7CB374CB-CB2F-4CA0-8636-997465FB7B9A}"/>
    <pc:docChg chg="custSel addSld modSld">
      <pc:chgData name="Sowers, Kerri L." userId="1cb301ef-3310-4414-99e8-f37ddf071a05" providerId="ADAL" clId="{7CB374CB-CB2F-4CA0-8636-997465FB7B9A}" dt="2023-11-05T00:32:59.106" v="685" actId="1076"/>
      <pc:docMkLst>
        <pc:docMk/>
      </pc:docMkLst>
      <pc:sldChg chg="modSp mod">
        <pc:chgData name="Sowers, Kerri L." userId="1cb301ef-3310-4414-99e8-f37ddf071a05" providerId="ADAL" clId="{7CB374CB-CB2F-4CA0-8636-997465FB7B9A}" dt="2023-11-05T00:12:04.894" v="51" actId="20577"/>
        <pc:sldMkLst>
          <pc:docMk/>
          <pc:sldMk cId="740883362" sldId="293"/>
        </pc:sldMkLst>
        <pc:spChg chg="mod">
          <ac:chgData name="Sowers, Kerri L." userId="1cb301ef-3310-4414-99e8-f37ddf071a05" providerId="ADAL" clId="{7CB374CB-CB2F-4CA0-8636-997465FB7B9A}" dt="2023-11-05T00:12:04.894" v="51" actId="20577"/>
          <ac:spMkLst>
            <pc:docMk/>
            <pc:sldMk cId="740883362" sldId="293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7CB374CB-CB2F-4CA0-8636-997465FB7B9A}" dt="2023-11-05T00:05:26.676" v="28" actId="1076"/>
        <pc:sldMkLst>
          <pc:docMk/>
          <pc:sldMk cId="504901023" sldId="296"/>
        </pc:sldMkLst>
        <pc:spChg chg="mod">
          <ac:chgData name="Sowers, Kerri L." userId="1cb301ef-3310-4414-99e8-f37ddf071a05" providerId="ADAL" clId="{7CB374CB-CB2F-4CA0-8636-997465FB7B9A}" dt="2023-11-05T00:05:16.433" v="27" actId="20577"/>
          <ac:spMkLst>
            <pc:docMk/>
            <pc:sldMk cId="504901023" sldId="296"/>
            <ac:spMk id="2" creationId="{23A8EC17-0D2B-F24F-A887-B5A23916BFAB}"/>
          </ac:spMkLst>
        </pc:spChg>
        <pc:picChg chg="mod">
          <ac:chgData name="Sowers, Kerri L." userId="1cb301ef-3310-4414-99e8-f37ddf071a05" providerId="ADAL" clId="{7CB374CB-CB2F-4CA0-8636-997465FB7B9A}" dt="2023-11-05T00:05:26.676" v="28" actId="1076"/>
          <ac:picMkLst>
            <pc:docMk/>
            <pc:sldMk cId="504901023" sldId="296"/>
            <ac:picMk id="5" creationId="{A9F41FFA-5FB4-F74D-8632-AF76821693AF}"/>
          </ac:picMkLst>
        </pc:picChg>
      </pc:sldChg>
      <pc:sldChg chg="modSp mod">
        <pc:chgData name="Sowers, Kerri L." userId="1cb301ef-3310-4414-99e8-f37ddf071a05" providerId="ADAL" clId="{7CB374CB-CB2F-4CA0-8636-997465FB7B9A}" dt="2023-11-05T00:13:27.046" v="93" actId="5793"/>
        <pc:sldMkLst>
          <pc:docMk/>
          <pc:sldMk cId="3929381674" sldId="299"/>
        </pc:sldMkLst>
        <pc:spChg chg="mod">
          <ac:chgData name="Sowers, Kerri L." userId="1cb301ef-3310-4414-99e8-f37ddf071a05" providerId="ADAL" clId="{7CB374CB-CB2F-4CA0-8636-997465FB7B9A}" dt="2023-11-05T00:13:27.046" v="93" actId="5793"/>
          <ac:spMkLst>
            <pc:docMk/>
            <pc:sldMk cId="3929381674" sldId="299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7CB374CB-CB2F-4CA0-8636-997465FB7B9A}" dt="2023-11-05T00:32:44.537" v="683" actId="1076"/>
        <pc:sldMkLst>
          <pc:docMk/>
          <pc:sldMk cId="1161022805" sldId="301"/>
        </pc:sldMkLst>
        <pc:spChg chg="mod">
          <ac:chgData name="Sowers, Kerri L." userId="1cb301ef-3310-4414-99e8-f37ddf071a05" providerId="ADAL" clId="{7CB374CB-CB2F-4CA0-8636-997465FB7B9A}" dt="2023-11-05T00:32:40.372" v="682" actId="1076"/>
          <ac:spMkLst>
            <pc:docMk/>
            <pc:sldMk cId="1161022805" sldId="301"/>
            <ac:spMk id="7" creationId="{9849863B-011F-4E42-A3AC-26F92D8D0855}"/>
          </ac:spMkLst>
        </pc:spChg>
        <pc:picChg chg="mod">
          <ac:chgData name="Sowers, Kerri L." userId="1cb301ef-3310-4414-99e8-f37ddf071a05" providerId="ADAL" clId="{7CB374CB-CB2F-4CA0-8636-997465FB7B9A}" dt="2023-11-05T00:32:44.537" v="683" actId="1076"/>
          <ac:picMkLst>
            <pc:docMk/>
            <pc:sldMk cId="1161022805" sldId="301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7CB374CB-CB2F-4CA0-8636-997465FB7B9A}" dt="2023-11-05T00:32:30.863" v="681" actId="1076"/>
        <pc:sldMkLst>
          <pc:docMk/>
          <pc:sldMk cId="298937396" sldId="303"/>
        </pc:sldMkLst>
        <pc:spChg chg="mod">
          <ac:chgData name="Sowers, Kerri L." userId="1cb301ef-3310-4414-99e8-f37ddf071a05" providerId="ADAL" clId="{7CB374CB-CB2F-4CA0-8636-997465FB7B9A}" dt="2023-11-05T00:29:35.921" v="652" actId="20577"/>
          <ac:spMkLst>
            <pc:docMk/>
            <pc:sldMk cId="298937396" sldId="303"/>
            <ac:spMk id="3" creationId="{9A4E5F17-706D-4391-8A57-BB852713A4ED}"/>
          </ac:spMkLst>
        </pc:spChg>
        <pc:spChg chg="mod">
          <ac:chgData name="Sowers, Kerri L." userId="1cb301ef-3310-4414-99e8-f37ddf071a05" providerId="ADAL" clId="{7CB374CB-CB2F-4CA0-8636-997465FB7B9A}" dt="2023-11-05T00:32:25.548" v="680" actId="1076"/>
          <ac:spMkLst>
            <pc:docMk/>
            <pc:sldMk cId="298937396" sldId="303"/>
            <ac:spMk id="7" creationId="{9849863B-011F-4E42-A3AC-26F92D8D0855}"/>
          </ac:spMkLst>
        </pc:spChg>
        <pc:picChg chg="mod">
          <ac:chgData name="Sowers, Kerri L." userId="1cb301ef-3310-4414-99e8-f37ddf071a05" providerId="ADAL" clId="{7CB374CB-CB2F-4CA0-8636-997465FB7B9A}" dt="2023-11-05T00:32:30.863" v="681" actId="1076"/>
          <ac:picMkLst>
            <pc:docMk/>
            <pc:sldMk cId="298937396" sldId="303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7CB374CB-CB2F-4CA0-8636-997465FB7B9A}" dt="2023-11-05T00:32:19.643" v="679" actId="1076"/>
        <pc:sldMkLst>
          <pc:docMk/>
          <pc:sldMk cId="2105176167" sldId="304"/>
        </pc:sldMkLst>
        <pc:spChg chg="mod">
          <ac:chgData name="Sowers, Kerri L." userId="1cb301ef-3310-4414-99e8-f37ddf071a05" providerId="ADAL" clId="{7CB374CB-CB2F-4CA0-8636-997465FB7B9A}" dt="2023-11-05T00:30:25.573" v="662" actId="1076"/>
          <ac:spMkLst>
            <pc:docMk/>
            <pc:sldMk cId="2105176167" sldId="304"/>
            <ac:spMk id="2" creationId="{F9763B19-966B-A94B-B562-1D5574D5634D}"/>
          </ac:spMkLst>
        </pc:spChg>
        <pc:spChg chg="mod">
          <ac:chgData name="Sowers, Kerri L." userId="1cb301ef-3310-4414-99e8-f37ddf071a05" providerId="ADAL" clId="{7CB374CB-CB2F-4CA0-8636-997465FB7B9A}" dt="2023-11-05T00:32:14.812" v="678" actId="1076"/>
          <ac:spMkLst>
            <pc:docMk/>
            <pc:sldMk cId="2105176167" sldId="304"/>
            <ac:spMk id="3" creationId="{9A4E5F17-706D-4391-8A57-BB852713A4ED}"/>
          </ac:spMkLst>
        </pc:spChg>
        <pc:spChg chg="mod">
          <ac:chgData name="Sowers, Kerri L." userId="1cb301ef-3310-4414-99e8-f37ddf071a05" providerId="ADAL" clId="{7CB374CB-CB2F-4CA0-8636-997465FB7B9A}" dt="2023-11-05T00:32:04.115" v="675" actId="1076"/>
          <ac:spMkLst>
            <pc:docMk/>
            <pc:sldMk cId="2105176167" sldId="304"/>
            <ac:spMk id="7" creationId="{9849863B-011F-4E42-A3AC-26F92D8D0855}"/>
          </ac:spMkLst>
        </pc:spChg>
        <pc:picChg chg="mod">
          <ac:chgData name="Sowers, Kerri L." userId="1cb301ef-3310-4414-99e8-f37ddf071a05" providerId="ADAL" clId="{7CB374CB-CB2F-4CA0-8636-997465FB7B9A}" dt="2023-11-05T00:30:36.716" v="664" actId="14100"/>
          <ac:picMkLst>
            <pc:docMk/>
            <pc:sldMk cId="2105176167" sldId="304"/>
            <ac:picMk id="5" creationId="{CBD5B3BB-3C6C-4698-B3A6-14F84C7C2F81}"/>
          </ac:picMkLst>
        </pc:picChg>
        <pc:picChg chg="mod">
          <ac:chgData name="Sowers, Kerri L." userId="1cb301ef-3310-4414-99e8-f37ddf071a05" providerId="ADAL" clId="{7CB374CB-CB2F-4CA0-8636-997465FB7B9A}" dt="2023-11-05T00:32:19.643" v="679" actId="1076"/>
          <ac:picMkLst>
            <pc:docMk/>
            <pc:sldMk cId="2105176167" sldId="304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7CB374CB-CB2F-4CA0-8636-997465FB7B9A}" dt="2023-11-05T00:31:06.991" v="668" actId="14100"/>
        <pc:sldMkLst>
          <pc:docMk/>
          <pc:sldMk cId="4282694038" sldId="305"/>
        </pc:sldMkLst>
        <pc:picChg chg="mod">
          <ac:chgData name="Sowers, Kerri L." userId="1cb301ef-3310-4414-99e8-f37ddf071a05" providerId="ADAL" clId="{7CB374CB-CB2F-4CA0-8636-997465FB7B9A}" dt="2023-11-05T00:31:06.991" v="668" actId="14100"/>
          <ac:picMkLst>
            <pc:docMk/>
            <pc:sldMk cId="4282694038" sldId="305"/>
            <ac:picMk id="6" creationId="{D718A447-D96A-4D07-AF76-183646512BD2}"/>
          </ac:picMkLst>
        </pc:picChg>
      </pc:sldChg>
      <pc:sldChg chg="modSp mod">
        <pc:chgData name="Sowers, Kerri L." userId="1cb301ef-3310-4414-99e8-f37ddf071a05" providerId="ADAL" clId="{7CB374CB-CB2F-4CA0-8636-997465FB7B9A}" dt="2023-11-05T00:31:37.580" v="673" actId="14100"/>
        <pc:sldMkLst>
          <pc:docMk/>
          <pc:sldMk cId="4287392189" sldId="306"/>
        </pc:sldMkLst>
        <pc:spChg chg="mod">
          <ac:chgData name="Sowers, Kerri L." userId="1cb301ef-3310-4414-99e8-f37ddf071a05" providerId="ADAL" clId="{7CB374CB-CB2F-4CA0-8636-997465FB7B9A}" dt="2023-11-05T00:31:24.394" v="670" actId="1076"/>
          <ac:spMkLst>
            <pc:docMk/>
            <pc:sldMk cId="4287392189" sldId="306"/>
            <ac:spMk id="2" creationId="{F9763B19-966B-A94B-B562-1D5574D5634D}"/>
          </ac:spMkLst>
        </pc:spChg>
        <pc:picChg chg="mod">
          <ac:chgData name="Sowers, Kerri L." userId="1cb301ef-3310-4414-99e8-f37ddf071a05" providerId="ADAL" clId="{7CB374CB-CB2F-4CA0-8636-997465FB7B9A}" dt="2023-11-05T00:31:37.580" v="673" actId="14100"/>
          <ac:picMkLst>
            <pc:docMk/>
            <pc:sldMk cId="4287392189" sldId="306"/>
            <ac:picMk id="6" creationId="{9262BC69-7A38-43B5-94D7-B21BAC192A31}"/>
          </ac:picMkLst>
        </pc:picChg>
      </pc:sldChg>
      <pc:sldChg chg="modSp mod">
        <pc:chgData name="Sowers, Kerri L." userId="1cb301ef-3310-4414-99e8-f37ddf071a05" providerId="ADAL" clId="{7CB374CB-CB2F-4CA0-8636-997465FB7B9A}" dt="2023-11-05T00:08:14.579" v="44" actId="20577"/>
        <pc:sldMkLst>
          <pc:docMk/>
          <pc:sldMk cId="3707583931" sldId="314"/>
        </pc:sldMkLst>
        <pc:spChg chg="mod">
          <ac:chgData name="Sowers, Kerri L." userId="1cb301ef-3310-4414-99e8-f37ddf071a05" providerId="ADAL" clId="{7CB374CB-CB2F-4CA0-8636-997465FB7B9A}" dt="2023-11-05T00:08:14.579" v="44" actId="20577"/>
          <ac:spMkLst>
            <pc:docMk/>
            <pc:sldMk cId="3707583931" sldId="314"/>
            <ac:spMk id="4" creationId="{D3AC31CF-3B7E-15E7-39C3-545C275CF608}"/>
          </ac:spMkLst>
        </pc:spChg>
      </pc:sldChg>
      <pc:sldChg chg="modSp mod">
        <pc:chgData name="Sowers, Kerri L." userId="1cb301ef-3310-4414-99e8-f37ddf071a05" providerId="ADAL" clId="{7CB374CB-CB2F-4CA0-8636-997465FB7B9A}" dt="2023-11-05T00:31:45.690" v="674" actId="1076"/>
        <pc:sldMkLst>
          <pc:docMk/>
          <pc:sldMk cId="2204926470" sldId="316"/>
        </pc:sldMkLst>
        <pc:spChg chg="mod">
          <ac:chgData name="Sowers, Kerri L." userId="1cb301ef-3310-4414-99e8-f37ddf071a05" providerId="ADAL" clId="{7CB374CB-CB2F-4CA0-8636-997465FB7B9A}" dt="2023-11-05T00:31:45.690" v="674" actId="1076"/>
          <ac:spMkLst>
            <pc:docMk/>
            <pc:sldMk cId="2204926470" sldId="316"/>
            <ac:spMk id="7" creationId="{9849863B-011F-4E42-A3AC-26F92D8D0855}"/>
          </ac:spMkLst>
        </pc:spChg>
      </pc:sldChg>
      <pc:sldChg chg="modSp mod">
        <pc:chgData name="Sowers, Kerri L." userId="1cb301ef-3310-4414-99e8-f37ddf071a05" providerId="ADAL" clId="{7CB374CB-CB2F-4CA0-8636-997465FB7B9A}" dt="2023-11-05T00:12:51.648" v="85" actId="20577"/>
        <pc:sldMkLst>
          <pc:docMk/>
          <pc:sldMk cId="1443868321" sldId="317"/>
        </pc:sldMkLst>
        <pc:spChg chg="mod">
          <ac:chgData name="Sowers, Kerri L." userId="1cb301ef-3310-4414-99e8-f37ddf071a05" providerId="ADAL" clId="{7CB374CB-CB2F-4CA0-8636-997465FB7B9A}" dt="2023-11-05T00:12:51.648" v="85" actId="20577"/>
          <ac:spMkLst>
            <pc:docMk/>
            <pc:sldMk cId="1443868321" sldId="317"/>
            <ac:spMk id="4" creationId="{D3AC31CF-3B7E-15E7-39C3-545C275CF608}"/>
          </ac:spMkLst>
        </pc:spChg>
      </pc:sldChg>
      <pc:sldChg chg="modSp mod">
        <pc:chgData name="Sowers, Kerri L." userId="1cb301ef-3310-4414-99e8-f37ddf071a05" providerId="ADAL" clId="{7CB374CB-CB2F-4CA0-8636-997465FB7B9A}" dt="2023-11-05T00:27:30.475" v="556" actId="14100"/>
        <pc:sldMkLst>
          <pc:docMk/>
          <pc:sldMk cId="1859025832" sldId="319"/>
        </pc:sldMkLst>
        <pc:spChg chg="mod">
          <ac:chgData name="Sowers, Kerri L." userId="1cb301ef-3310-4414-99e8-f37ddf071a05" providerId="ADAL" clId="{7CB374CB-CB2F-4CA0-8636-997465FB7B9A}" dt="2023-11-05T00:27:18.602" v="552" actId="20577"/>
          <ac:spMkLst>
            <pc:docMk/>
            <pc:sldMk cId="1859025832" sldId="319"/>
            <ac:spMk id="2" creationId="{F9763B19-966B-A94B-B562-1D5574D5634D}"/>
          </ac:spMkLst>
        </pc:spChg>
        <pc:spChg chg="mod">
          <ac:chgData name="Sowers, Kerri L." userId="1cb301ef-3310-4414-99e8-f37ddf071a05" providerId="ADAL" clId="{7CB374CB-CB2F-4CA0-8636-997465FB7B9A}" dt="2023-11-05T00:27:30.475" v="556" actId="14100"/>
          <ac:spMkLst>
            <pc:docMk/>
            <pc:sldMk cId="1859025832" sldId="319"/>
            <ac:spMk id="3" creationId="{9A4E5F17-706D-4391-8A57-BB852713A4ED}"/>
          </ac:spMkLst>
        </pc:spChg>
        <pc:spChg chg="mod">
          <ac:chgData name="Sowers, Kerri L." userId="1cb301ef-3310-4414-99e8-f37ddf071a05" providerId="ADAL" clId="{7CB374CB-CB2F-4CA0-8636-997465FB7B9A}" dt="2023-11-05T00:13:36.772" v="94" actId="1076"/>
          <ac:spMkLst>
            <pc:docMk/>
            <pc:sldMk cId="1859025832" sldId="319"/>
            <ac:spMk id="7" creationId="{9849863B-011F-4E42-A3AC-26F92D8D0855}"/>
          </ac:spMkLst>
        </pc:spChg>
        <pc:picChg chg="mod">
          <ac:chgData name="Sowers, Kerri L." userId="1cb301ef-3310-4414-99e8-f37ddf071a05" providerId="ADAL" clId="{7CB374CB-CB2F-4CA0-8636-997465FB7B9A}" dt="2023-11-05T00:13:39.298" v="95" actId="1076"/>
          <ac:picMkLst>
            <pc:docMk/>
            <pc:sldMk cId="1859025832" sldId="319"/>
            <ac:picMk id="12" creationId="{5F6381D1-6453-4342-8E10-7090652CB3DA}"/>
          </ac:picMkLst>
        </pc:picChg>
      </pc:sldChg>
      <pc:sldChg chg="modSp add mod">
        <pc:chgData name="Sowers, Kerri L." userId="1cb301ef-3310-4414-99e8-f37ddf071a05" providerId="ADAL" clId="{7CB374CB-CB2F-4CA0-8636-997465FB7B9A}" dt="2023-11-05T00:32:59.106" v="685" actId="1076"/>
        <pc:sldMkLst>
          <pc:docMk/>
          <pc:sldMk cId="1182426589" sldId="320"/>
        </pc:sldMkLst>
        <pc:spChg chg="mod">
          <ac:chgData name="Sowers, Kerri L." userId="1cb301ef-3310-4414-99e8-f37ddf071a05" providerId="ADAL" clId="{7CB374CB-CB2F-4CA0-8636-997465FB7B9A}" dt="2023-11-05T00:22:17.041" v="343" actId="20577"/>
          <ac:spMkLst>
            <pc:docMk/>
            <pc:sldMk cId="1182426589" sldId="320"/>
            <ac:spMk id="2" creationId="{F9763B19-966B-A94B-B562-1D5574D5634D}"/>
          </ac:spMkLst>
        </pc:spChg>
        <pc:spChg chg="mod">
          <ac:chgData name="Sowers, Kerri L." userId="1cb301ef-3310-4414-99e8-f37ddf071a05" providerId="ADAL" clId="{7CB374CB-CB2F-4CA0-8636-997465FB7B9A}" dt="2023-11-05T00:24:29.912" v="536" actId="20577"/>
          <ac:spMkLst>
            <pc:docMk/>
            <pc:sldMk cId="1182426589" sldId="320"/>
            <ac:spMk id="3" creationId="{9A4E5F17-706D-4391-8A57-BB852713A4ED}"/>
          </ac:spMkLst>
        </pc:spChg>
        <pc:spChg chg="mod">
          <ac:chgData name="Sowers, Kerri L." userId="1cb301ef-3310-4414-99e8-f37ddf071a05" providerId="ADAL" clId="{7CB374CB-CB2F-4CA0-8636-997465FB7B9A}" dt="2023-11-05T00:32:57.353" v="684" actId="1076"/>
          <ac:spMkLst>
            <pc:docMk/>
            <pc:sldMk cId="1182426589" sldId="320"/>
            <ac:spMk id="7" creationId="{9849863B-011F-4E42-A3AC-26F92D8D0855}"/>
          </ac:spMkLst>
        </pc:spChg>
        <pc:picChg chg="mod">
          <ac:chgData name="Sowers, Kerri L." userId="1cb301ef-3310-4414-99e8-f37ddf071a05" providerId="ADAL" clId="{7CB374CB-CB2F-4CA0-8636-997465FB7B9A}" dt="2023-11-05T00:32:59.106" v="685" actId="1076"/>
          <ac:picMkLst>
            <pc:docMk/>
            <pc:sldMk cId="1182426589" sldId="320"/>
            <ac:picMk id="12" creationId="{5F6381D1-6453-4342-8E10-7090652CB3DA}"/>
          </ac:picMkLst>
        </pc:picChg>
      </pc:sldChg>
      <pc:sldChg chg="modSp add mod">
        <pc:chgData name="Sowers, Kerri L." userId="1cb301ef-3310-4414-99e8-f37ddf071a05" providerId="ADAL" clId="{7CB374CB-CB2F-4CA0-8636-997465FB7B9A}" dt="2023-11-05T00:27:55.007" v="564" actId="14100"/>
        <pc:sldMkLst>
          <pc:docMk/>
          <pc:sldMk cId="3228189353" sldId="321"/>
        </pc:sldMkLst>
        <pc:spChg chg="mod">
          <ac:chgData name="Sowers, Kerri L." userId="1cb301ef-3310-4414-99e8-f37ddf071a05" providerId="ADAL" clId="{7CB374CB-CB2F-4CA0-8636-997465FB7B9A}" dt="2023-11-05T00:27:55.007" v="564" actId="14100"/>
          <ac:spMkLst>
            <pc:docMk/>
            <pc:sldMk cId="3228189353" sldId="321"/>
            <ac:spMk id="2" creationId="{F9763B19-966B-A94B-B562-1D5574D5634D}"/>
          </ac:spMkLst>
        </pc:spChg>
        <pc:spChg chg="mod">
          <ac:chgData name="Sowers, Kerri L." userId="1cb301ef-3310-4414-99e8-f37ddf071a05" providerId="ADAL" clId="{7CB374CB-CB2F-4CA0-8636-997465FB7B9A}" dt="2023-11-05T00:27:49.015" v="563" actId="14100"/>
          <ac:spMkLst>
            <pc:docMk/>
            <pc:sldMk cId="3228189353" sldId="321"/>
            <ac:spMk id="3" creationId="{9A4E5F17-706D-4391-8A57-BB852713A4ED}"/>
          </ac:spMkLst>
        </pc:spChg>
      </pc:sldChg>
    </pc:docChg>
  </pc:docChgLst>
  <pc:docChgLst>
    <pc:chgData name="Sowers, Kerri L." userId="1cb301ef-3310-4414-99e8-f37ddf071a05" providerId="ADAL" clId="{9157B289-59BE-476F-B014-2700F3C410F8}"/>
    <pc:docChg chg="undo custSel addSld modSld">
      <pc:chgData name="Sowers, Kerri L." userId="1cb301ef-3310-4414-99e8-f37ddf071a05" providerId="ADAL" clId="{9157B289-59BE-476F-B014-2700F3C410F8}" dt="2024-10-22T17:10:36.483" v="1088" actId="27636"/>
      <pc:docMkLst>
        <pc:docMk/>
      </pc:docMkLst>
      <pc:sldChg chg="modSp mod">
        <pc:chgData name="Sowers, Kerri L." userId="1cb301ef-3310-4414-99e8-f37ddf071a05" providerId="ADAL" clId="{9157B289-59BE-476F-B014-2700F3C410F8}" dt="2024-10-22T17:10:36.483" v="1088" actId="27636"/>
        <pc:sldMkLst>
          <pc:docMk/>
          <pc:sldMk cId="740883362" sldId="293"/>
        </pc:sldMkLst>
        <pc:spChg chg="mod">
          <ac:chgData name="Sowers, Kerri L." userId="1cb301ef-3310-4414-99e8-f37ddf071a05" providerId="ADAL" clId="{9157B289-59BE-476F-B014-2700F3C410F8}" dt="2024-10-22T17:10:36.483" v="1088" actId="27636"/>
          <ac:spMkLst>
            <pc:docMk/>
            <pc:sldMk cId="740883362" sldId="293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9157B289-59BE-476F-B014-2700F3C410F8}" dt="2024-10-22T16:34:17.225" v="2" actId="20577"/>
        <pc:sldMkLst>
          <pc:docMk/>
          <pc:sldMk cId="504901023" sldId="296"/>
        </pc:sldMkLst>
        <pc:spChg chg="mod">
          <ac:chgData name="Sowers, Kerri L." userId="1cb301ef-3310-4414-99e8-f37ddf071a05" providerId="ADAL" clId="{9157B289-59BE-476F-B014-2700F3C410F8}" dt="2024-10-22T16:34:17.225" v="2" actId="20577"/>
          <ac:spMkLst>
            <pc:docMk/>
            <pc:sldMk cId="504901023" sldId="296"/>
            <ac:spMk id="2" creationId="{23A8EC17-0D2B-F24F-A887-B5A23916BFAB}"/>
          </ac:spMkLst>
        </pc:spChg>
      </pc:sldChg>
      <pc:sldChg chg="modSp mod">
        <pc:chgData name="Sowers, Kerri L." userId="1cb301ef-3310-4414-99e8-f37ddf071a05" providerId="ADAL" clId="{9157B289-59BE-476F-B014-2700F3C410F8}" dt="2024-10-22T16:55:37.769" v="402" actId="5793"/>
        <pc:sldMkLst>
          <pc:docMk/>
          <pc:sldMk cId="3929381674" sldId="299"/>
        </pc:sldMkLst>
        <pc:spChg chg="mod">
          <ac:chgData name="Sowers, Kerri L." userId="1cb301ef-3310-4414-99e8-f37ddf071a05" providerId="ADAL" clId="{9157B289-59BE-476F-B014-2700F3C410F8}" dt="2024-10-22T16:55:37.769" v="402" actId="5793"/>
          <ac:spMkLst>
            <pc:docMk/>
            <pc:sldMk cId="3929381674" sldId="299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9157B289-59BE-476F-B014-2700F3C410F8}" dt="2024-10-22T17:04:46.539" v="853" actId="20577"/>
        <pc:sldMkLst>
          <pc:docMk/>
          <pc:sldMk cId="1161022805" sldId="301"/>
        </pc:sldMkLst>
        <pc:spChg chg="mod">
          <ac:chgData name="Sowers, Kerri L." userId="1cb301ef-3310-4414-99e8-f37ddf071a05" providerId="ADAL" clId="{9157B289-59BE-476F-B014-2700F3C410F8}" dt="2024-10-22T17:04:46.539" v="853" actId="20577"/>
          <ac:spMkLst>
            <pc:docMk/>
            <pc:sldMk cId="1161022805" sldId="301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9157B289-59BE-476F-B014-2700F3C410F8}" dt="2024-10-22T17:07:15.933" v="1057" actId="27636"/>
        <pc:sldMkLst>
          <pc:docMk/>
          <pc:sldMk cId="298937396" sldId="303"/>
        </pc:sldMkLst>
        <pc:spChg chg="mod">
          <ac:chgData name="Sowers, Kerri L." userId="1cb301ef-3310-4414-99e8-f37ddf071a05" providerId="ADAL" clId="{9157B289-59BE-476F-B014-2700F3C410F8}" dt="2024-10-22T17:07:15.933" v="1057" actId="27636"/>
          <ac:spMkLst>
            <pc:docMk/>
            <pc:sldMk cId="298937396" sldId="303"/>
            <ac:spMk id="3" creationId="{9A4E5F17-706D-4391-8A57-BB852713A4ED}"/>
          </ac:spMkLst>
        </pc:spChg>
        <pc:spChg chg="mod">
          <ac:chgData name="Sowers, Kerri L." userId="1cb301ef-3310-4414-99e8-f37ddf071a05" providerId="ADAL" clId="{9157B289-59BE-476F-B014-2700F3C410F8}" dt="2024-10-22T17:07:09.505" v="1055" actId="1076"/>
          <ac:spMkLst>
            <pc:docMk/>
            <pc:sldMk cId="298937396" sldId="303"/>
            <ac:spMk id="7" creationId="{9849863B-011F-4E42-A3AC-26F92D8D0855}"/>
          </ac:spMkLst>
        </pc:spChg>
        <pc:picChg chg="mod">
          <ac:chgData name="Sowers, Kerri L." userId="1cb301ef-3310-4414-99e8-f37ddf071a05" providerId="ADAL" clId="{9157B289-59BE-476F-B014-2700F3C410F8}" dt="2024-10-22T17:07:08.021" v="1054" actId="1076"/>
          <ac:picMkLst>
            <pc:docMk/>
            <pc:sldMk cId="298937396" sldId="303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9157B289-59BE-476F-B014-2700F3C410F8}" dt="2024-10-22T17:07:42.729" v="1067" actId="1076"/>
        <pc:sldMkLst>
          <pc:docMk/>
          <pc:sldMk cId="2105176167" sldId="304"/>
        </pc:sldMkLst>
        <pc:spChg chg="mod">
          <ac:chgData name="Sowers, Kerri L." userId="1cb301ef-3310-4414-99e8-f37ddf071a05" providerId="ADAL" clId="{9157B289-59BE-476F-B014-2700F3C410F8}" dt="2024-10-22T17:07:39.203" v="1065" actId="14100"/>
          <ac:spMkLst>
            <pc:docMk/>
            <pc:sldMk cId="2105176167" sldId="304"/>
            <ac:spMk id="3" creationId="{9A4E5F17-706D-4391-8A57-BB852713A4ED}"/>
          </ac:spMkLst>
        </pc:spChg>
        <pc:spChg chg="mod">
          <ac:chgData name="Sowers, Kerri L." userId="1cb301ef-3310-4414-99e8-f37ddf071a05" providerId="ADAL" clId="{9157B289-59BE-476F-B014-2700F3C410F8}" dt="2024-10-22T17:07:41.345" v="1066" actId="1076"/>
          <ac:spMkLst>
            <pc:docMk/>
            <pc:sldMk cId="2105176167" sldId="304"/>
            <ac:spMk id="7" creationId="{9849863B-011F-4E42-A3AC-26F92D8D0855}"/>
          </ac:spMkLst>
        </pc:spChg>
        <pc:picChg chg="mod">
          <ac:chgData name="Sowers, Kerri L." userId="1cb301ef-3310-4414-99e8-f37ddf071a05" providerId="ADAL" clId="{9157B289-59BE-476F-B014-2700F3C410F8}" dt="2024-10-22T17:07:42.729" v="1067" actId="1076"/>
          <ac:picMkLst>
            <pc:docMk/>
            <pc:sldMk cId="2105176167" sldId="304"/>
            <ac:picMk id="12" creationId="{5F6381D1-6453-4342-8E10-7090652CB3DA}"/>
          </ac:picMkLst>
        </pc:picChg>
      </pc:sldChg>
      <pc:sldChg chg="addSp delSp modSp mod">
        <pc:chgData name="Sowers, Kerri L." userId="1cb301ef-3310-4414-99e8-f37ddf071a05" providerId="ADAL" clId="{9157B289-59BE-476F-B014-2700F3C410F8}" dt="2024-10-22T17:08:47.635" v="1071" actId="1076"/>
        <pc:sldMkLst>
          <pc:docMk/>
          <pc:sldMk cId="3335161761" sldId="311"/>
        </pc:sldMkLst>
        <pc:spChg chg="mod">
          <ac:chgData name="Sowers, Kerri L." userId="1cb301ef-3310-4414-99e8-f37ddf071a05" providerId="ADAL" clId="{9157B289-59BE-476F-B014-2700F3C410F8}" dt="2024-10-22T17:08:47.635" v="1071" actId="1076"/>
          <ac:spMkLst>
            <pc:docMk/>
            <pc:sldMk cId="3335161761" sldId="311"/>
            <ac:spMk id="4" creationId="{F1506DF7-4850-2AFC-102A-D2E970C01620}"/>
          </ac:spMkLst>
        </pc:spChg>
        <pc:picChg chg="add mod">
          <ac:chgData name="Sowers, Kerri L." userId="1cb301ef-3310-4414-99e8-f37ddf071a05" providerId="ADAL" clId="{9157B289-59BE-476F-B014-2700F3C410F8}" dt="2024-10-22T17:08:42.470" v="1070" actId="1076"/>
          <ac:picMkLst>
            <pc:docMk/>
            <pc:sldMk cId="3335161761" sldId="311"/>
            <ac:picMk id="2" creationId="{A4D47C14-FAAF-D2F2-2AD9-BC52C35A8FA4}"/>
          </ac:picMkLst>
        </pc:picChg>
        <pc:picChg chg="del">
          <ac:chgData name="Sowers, Kerri L." userId="1cb301ef-3310-4414-99e8-f37ddf071a05" providerId="ADAL" clId="{9157B289-59BE-476F-B014-2700F3C410F8}" dt="2024-10-22T17:08:38.622" v="1068" actId="478"/>
          <ac:picMkLst>
            <pc:docMk/>
            <pc:sldMk cId="3335161761" sldId="311"/>
            <ac:picMk id="6" creationId="{4FBA3289-FEE9-12F9-EFD3-65F7F2DE2C40}"/>
          </ac:picMkLst>
        </pc:picChg>
      </pc:sldChg>
      <pc:sldChg chg="modSp mod">
        <pc:chgData name="Sowers, Kerri L." userId="1cb301ef-3310-4414-99e8-f37ddf071a05" providerId="ADAL" clId="{9157B289-59BE-476F-B014-2700F3C410F8}" dt="2024-10-22T16:50:18.706" v="302" actId="20577"/>
        <pc:sldMkLst>
          <pc:docMk/>
          <pc:sldMk cId="3707583931" sldId="314"/>
        </pc:sldMkLst>
        <pc:spChg chg="mod">
          <ac:chgData name="Sowers, Kerri L." userId="1cb301ef-3310-4414-99e8-f37ddf071a05" providerId="ADAL" clId="{9157B289-59BE-476F-B014-2700F3C410F8}" dt="2024-10-22T16:50:18.706" v="302" actId="20577"/>
          <ac:spMkLst>
            <pc:docMk/>
            <pc:sldMk cId="3707583931" sldId="314"/>
            <ac:spMk id="4" creationId="{D3AC31CF-3B7E-15E7-39C3-545C275CF608}"/>
          </ac:spMkLst>
        </pc:spChg>
      </pc:sldChg>
      <pc:sldChg chg="modSp mod">
        <pc:chgData name="Sowers, Kerri L." userId="1cb301ef-3310-4414-99e8-f37ddf071a05" providerId="ADAL" clId="{9157B289-59BE-476F-B014-2700F3C410F8}" dt="2024-10-22T16:54:04.761" v="370" actId="20577"/>
        <pc:sldMkLst>
          <pc:docMk/>
          <pc:sldMk cId="1443868321" sldId="317"/>
        </pc:sldMkLst>
        <pc:spChg chg="mod">
          <ac:chgData name="Sowers, Kerri L." userId="1cb301ef-3310-4414-99e8-f37ddf071a05" providerId="ADAL" clId="{9157B289-59BE-476F-B014-2700F3C410F8}" dt="2024-10-22T16:54:04.761" v="370" actId="20577"/>
          <ac:spMkLst>
            <pc:docMk/>
            <pc:sldMk cId="1443868321" sldId="317"/>
            <ac:spMk id="4" creationId="{D3AC31CF-3B7E-15E7-39C3-545C275CF608}"/>
          </ac:spMkLst>
        </pc:spChg>
      </pc:sldChg>
      <pc:sldChg chg="modSp mod">
        <pc:chgData name="Sowers, Kerri L." userId="1cb301ef-3310-4414-99e8-f37ddf071a05" providerId="ADAL" clId="{9157B289-59BE-476F-B014-2700F3C410F8}" dt="2024-10-22T16:57:36.222" v="408" actId="27636"/>
        <pc:sldMkLst>
          <pc:docMk/>
          <pc:sldMk cId="3228189353" sldId="321"/>
        </pc:sldMkLst>
        <pc:spChg chg="mod">
          <ac:chgData name="Sowers, Kerri L." userId="1cb301ef-3310-4414-99e8-f37ddf071a05" providerId="ADAL" clId="{9157B289-59BE-476F-B014-2700F3C410F8}" dt="2024-10-22T16:57:36.222" v="408" actId="27636"/>
          <ac:spMkLst>
            <pc:docMk/>
            <pc:sldMk cId="3228189353" sldId="321"/>
            <ac:spMk id="3" creationId="{9A4E5F17-706D-4391-8A57-BB852713A4ED}"/>
          </ac:spMkLst>
        </pc:spChg>
        <pc:spChg chg="mod">
          <ac:chgData name="Sowers, Kerri L." userId="1cb301ef-3310-4414-99e8-f37ddf071a05" providerId="ADAL" clId="{9157B289-59BE-476F-B014-2700F3C410F8}" dt="2024-10-22T16:57:29.115" v="405" actId="1076"/>
          <ac:spMkLst>
            <pc:docMk/>
            <pc:sldMk cId="3228189353" sldId="321"/>
            <ac:spMk id="7" creationId="{9849863B-011F-4E42-A3AC-26F92D8D0855}"/>
          </ac:spMkLst>
        </pc:spChg>
        <pc:picChg chg="mod">
          <ac:chgData name="Sowers, Kerri L." userId="1cb301ef-3310-4414-99e8-f37ddf071a05" providerId="ADAL" clId="{9157B289-59BE-476F-B014-2700F3C410F8}" dt="2024-10-22T16:57:26.932" v="404" actId="1076"/>
          <ac:picMkLst>
            <pc:docMk/>
            <pc:sldMk cId="3228189353" sldId="321"/>
            <ac:picMk id="12" creationId="{5F6381D1-6453-4342-8E10-7090652CB3DA}"/>
          </ac:picMkLst>
        </pc:picChg>
      </pc:sldChg>
      <pc:sldChg chg="modSp add mod">
        <pc:chgData name="Sowers, Kerri L." userId="1cb301ef-3310-4414-99e8-f37ddf071a05" providerId="ADAL" clId="{9157B289-59BE-476F-B014-2700F3C410F8}" dt="2024-10-22T17:03:29.948" v="842" actId="14100"/>
        <pc:sldMkLst>
          <pc:docMk/>
          <pc:sldMk cId="921482542" sldId="322"/>
        </pc:sldMkLst>
        <pc:spChg chg="mod">
          <ac:chgData name="Sowers, Kerri L." userId="1cb301ef-3310-4414-99e8-f37ddf071a05" providerId="ADAL" clId="{9157B289-59BE-476F-B014-2700F3C410F8}" dt="2024-10-22T16:58:10.060" v="432" actId="20577"/>
          <ac:spMkLst>
            <pc:docMk/>
            <pc:sldMk cId="921482542" sldId="322"/>
            <ac:spMk id="2" creationId="{90C4BCB0-D8D6-5438-77F9-E63A69454DBB}"/>
          </ac:spMkLst>
        </pc:spChg>
        <pc:spChg chg="mod">
          <ac:chgData name="Sowers, Kerri L." userId="1cb301ef-3310-4414-99e8-f37ddf071a05" providerId="ADAL" clId="{9157B289-59BE-476F-B014-2700F3C410F8}" dt="2024-10-22T17:03:29.948" v="842" actId="14100"/>
          <ac:spMkLst>
            <pc:docMk/>
            <pc:sldMk cId="921482542" sldId="322"/>
            <ac:spMk id="3" creationId="{AEAF8D38-537D-DDD5-AA38-F99485B5C519}"/>
          </ac:spMkLst>
        </pc:spChg>
      </pc:sldChg>
    </pc:docChg>
  </pc:docChgLst>
  <pc:docChgLst>
    <pc:chgData name="Sowers, Kerri L." userId="1cb301ef-3310-4414-99e8-f37ddf071a05" providerId="ADAL" clId="{AB65D978-2AA7-4E8F-B347-F170898966FD}"/>
    <pc:docChg chg="undo redo custSel addSld delSld modSld sldOrd">
      <pc:chgData name="Sowers, Kerri L." userId="1cb301ef-3310-4414-99e8-f37ddf071a05" providerId="ADAL" clId="{AB65D978-2AA7-4E8F-B347-F170898966FD}" dt="2023-01-04T02:40:53.674" v="4613" actId="1076"/>
      <pc:docMkLst>
        <pc:docMk/>
      </pc:docMkLst>
      <pc:sldChg chg="modSp mod">
        <pc:chgData name="Sowers, Kerri L." userId="1cb301ef-3310-4414-99e8-f37ddf071a05" providerId="ADAL" clId="{AB65D978-2AA7-4E8F-B347-F170898966FD}" dt="2022-11-21T19:04:59.294" v="46" actId="20577"/>
        <pc:sldMkLst>
          <pc:docMk/>
          <pc:sldMk cId="740883362" sldId="293"/>
        </pc:sldMkLst>
        <pc:spChg chg="mod">
          <ac:chgData name="Sowers, Kerri L." userId="1cb301ef-3310-4414-99e8-f37ddf071a05" providerId="ADAL" clId="{AB65D978-2AA7-4E8F-B347-F170898966FD}" dt="2022-11-21T19:04:59.294" v="46" actId="20577"/>
          <ac:spMkLst>
            <pc:docMk/>
            <pc:sldMk cId="740883362" sldId="293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AB65D978-2AA7-4E8F-B347-F170898966FD}" dt="2023-01-04T02:40:53.674" v="4613" actId="1076"/>
        <pc:sldMkLst>
          <pc:docMk/>
          <pc:sldMk cId="504901023" sldId="296"/>
        </pc:sldMkLst>
        <pc:spChg chg="mod">
          <ac:chgData name="Sowers, Kerri L." userId="1cb301ef-3310-4414-99e8-f37ddf071a05" providerId="ADAL" clId="{AB65D978-2AA7-4E8F-B347-F170898966FD}" dt="2022-11-25T21:45:02.907" v="4342" actId="14100"/>
          <ac:spMkLst>
            <pc:docMk/>
            <pc:sldMk cId="504901023" sldId="296"/>
            <ac:spMk id="2" creationId="{23A8EC17-0D2B-F24F-A887-B5A23916BFAB}"/>
          </ac:spMkLst>
        </pc:spChg>
        <pc:picChg chg="mod">
          <ac:chgData name="Sowers, Kerri L." userId="1cb301ef-3310-4414-99e8-f37ddf071a05" providerId="ADAL" clId="{AB65D978-2AA7-4E8F-B347-F170898966FD}" dt="2023-01-04T02:40:53.674" v="4613" actId="1076"/>
          <ac:picMkLst>
            <pc:docMk/>
            <pc:sldMk cId="504901023" sldId="296"/>
            <ac:picMk id="5" creationId="{A9F41FFA-5FB4-F74D-8632-AF76821693AF}"/>
          </ac:picMkLst>
        </pc:picChg>
      </pc:sldChg>
      <pc:sldChg chg="modSp mod">
        <pc:chgData name="Sowers, Kerri L." userId="1cb301ef-3310-4414-99e8-f37ddf071a05" providerId="ADAL" clId="{AB65D978-2AA7-4E8F-B347-F170898966FD}" dt="2022-11-25T21:45:15.426" v="4343" actId="6549"/>
        <pc:sldMkLst>
          <pc:docMk/>
          <pc:sldMk cId="3414433457" sldId="297"/>
        </pc:sldMkLst>
        <pc:spChg chg="mod">
          <ac:chgData name="Sowers, Kerri L." userId="1cb301ef-3310-4414-99e8-f37ddf071a05" providerId="ADAL" clId="{AB65D978-2AA7-4E8F-B347-F170898966FD}" dt="2022-11-25T21:45:15.426" v="4343" actId="6549"/>
          <ac:spMkLst>
            <pc:docMk/>
            <pc:sldMk cId="3414433457" sldId="297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AB65D978-2AA7-4E8F-B347-F170898966FD}" dt="2022-11-25T21:19:04.211" v="3095" actId="20577"/>
        <pc:sldMkLst>
          <pc:docMk/>
          <pc:sldMk cId="3929381674" sldId="299"/>
        </pc:sldMkLst>
        <pc:spChg chg="mod">
          <ac:chgData name="Sowers, Kerri L." userId="1cb301ef-3310-4414-99e8-f37ddf071a05" providerId="ADAL" clId="{AB65D978-2AA7-4E8F-B347-F170898966FD}" dt="2022-11-25T21:19:04.211" v="3095" actId="20577"/>
          <ac:spMkLst>
            <pc:docMk/>
            <pc:sldMk cId="3929381674" sldId="299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AB65D978-2AA7-4E8F-B347-F170898966FD}" dt="2022-12-02T19:39:29.794" v="4528" actId="20577"/>
        <pc:sldMkLst>
          <pc:docMk/>
          <pc:sldMk cId="1161022805" sldId="301"/>
        </pc:sldMkLst>
        <pc:spChg chg="mod">
          <ac:chgData name="Sowers, Kerri L." userId="1cb301ef-3310-4414-99e8-f37ddf071a05" providerId="ADAL" clId="{AB65D978-2AA7-4E8F-B347-F170898966FD}" dt="2022-11-25T21:24:30.951" v="3266" actId="6549"/>
          <ac:spMkLst>
            <pc:docMk/>
            <pc:sldMk cId="1161022805" sldId="301"/>
            <ac:spMk id="2" creationId="{F9763B19-966B-A94B-B562-1D5574D5634D}"/>
          </ac:spMkLst>
        </pc:spChg>
        <pc:spChg chg="mod">
          <ac:chgData name="Sowers, Kerri L." userId="1cb301ef-3310-4414-99e8-f37ddf071a05" providerId="ADAL" clId="{AB65D978-2AA7-4E8F-B347-F170898966FD}" dt="2022-12-02T19:39:29.794" v="4528" actId="20577"/>
          <ac:spMkLst>
            <pc:docMk/>
            <pc:sldMk cId="1161022805" sldId="301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AB65D978-2AA7-4E8F-B347-F170898966FD}" dt="2022-11-25T21:53:39.555" v="4464" actId="1076"/>
        <pc:sldMkLst>
          <pc:docMk/>
          <pc:sldMk cId="298937396" sldId="303"/>
        </pc:sldMkLst>
        <pc:spChg chg="mod">
          <ac:chgData name="Sowers, Kerri L." userId="1cb301ef-3310-4414-99e8-f37ddf071a05" providerId="ADAL" clId="{AB65D978-2AA7-4E8F-B347-F170898966FD}" dt="2022-11-25T21:24:36.425" v="3272" actId="20577"/>
          <ac:spMkLst>
            <pc:docMk/>
            <pc:sldMk cId="298937396" sldId="303"/>
            <ac:spMk id="2" creationId="{F9763B19-966B-A94B-B562-1D5574D5634D}"/>
          </ac:spMkLst>
        </pc:spChg>
        <pc:spChg chg="mod">
          <ac:chgData name="Sowers, Kerri L." userId="1cb301ef-3310-4414-99e8-f37ddf071a05" providerId="ADAL" clId="{AB65D978-2AA7-4E8F-B347-F170898966FD}" dt="2022-11-25T21:20:21.655" v="3206" actId="20577"/>
          <ac:spMkLst>
            <pc:docMk/>
            <pc:sldMk cId="298937396" sldId="303"/>
            <ac:spMk id="3" creationId="{9A4E5F17-706D-4391-8A57-BB852713A4ED}"/>
          </ac:spMkLst>
        </pc:spChg>
        <pc:spChg chg="mod">
          <ac:chgData name="Sowers, Kerri L." userId="1cb301ef-3310-4414-99e8-f37ddf071a05" providerId="ADAL" clId="{AB65D978-2AA7-4E8F-B347-F170898966FD}" dt="2022-11-25T21:53:37.028" v="4463" actId="1076"/>
          <ac:spMkLst>
            <pc:docMk/>
            <pc:sldMk cId="298937396" sldId="303"/>
            <ac:spMk id="7" creationId="{9849863B-011F-4E42-A3AC-26F92D8D0855}"/>
          </ac:spMkLst>
        </pc:spChg>
        <pc:picChg chg="mod">
          <ac:chgData name="Sowers, Kerri L." userId="1cb301ef-3310-4414-99e8-f37ddf071a05" providerId="ADAL" clId="{AB65D978-2AA7-4E8F-B347-F170898966FD}" dt="2022-11-25T21:53:39.555" v="4464" actId="1076"/>
          <ac:picMkLst>
            <pc:docMk/>
            <pc:sldMk cId="298937396" sldId="303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AB65D978-2AA7-4E8F-B347-F170898966FD}" dt="2022-12-02T19:40:53.445" v="4612" actId="20577"/>
        <pc:sldMkLst>
          <pc:docMk/>
          <pc:sldMk cId="2105176167" sldId="304"/>
        </pc:sldMkLst>
        <pc:spChg chg="mod">
          <ac:chgData name="Sowers, Kerri L." userId="1cb301ef-3310-4414-99e8-f37ddf071a05" providerId="ADAL" clId="{AB65D978-2AA7-4E8F-B347-F170898966FD}" dt="2022-11-25T21:24:40.999" v="3273" actId="6549"/>
          <ac:spMkLst>
            <pc:docMk/>
            <pc:sldMk cId="2105176167" sldId="304"/>
            <ac:spMk id="2" creationId="{F9763B19-966B-A94B-B562-1D5574D5634D}"/>
          </ac:spMkLst>
        </pc:spChg>
        <pc:spChg chg="mod">
          <ac:chgData name="Sowers, Kerri L." userId="1cb301ef-3310-4414-99e8-f37ddf071a05" providerId="ADAL" clId="{AB65D978-2AA7-4E8F-B347-F170898966FD}" dt="2022-12-02T19:40:53.445" v="4612" actId="20577"/>
          <ac:spMkLst>
            <pc:docMk/>
            <pc:sldMk cId="2105176167" sldId="304"/>
            <ac:spMk id="3" creationId="{9A4E5F17-706D-4391-8A57-BB852713A4ED}"/>
          </ac:spMkLst>
        </pc:spChg>
        <pc:spChg chg="mod">
          <ac:chgData name="Sowers, Kerri L." userId="1cb301ef-3310-4414-99e8-f37ddf071a05" providerId="ADAL" clId="{AB65D978-2AA7-4E8F-B347-F170898966FD}" dt="2022-11-25T21:53:29.772" v="4461" actId="1076"/>
          <ac:spMkLst>
            <pc:docMk/>
            <pc:sldMk cId="2105176167" sldId="304"/>
            <ac:spMk id="7" creationId="{9849863B-011F-4E42-A3AC-26F92D8D0855}"/>
          </ac:spMkLst>
        </pc:spChg>
        <pc:picChg chg="mod">
          <ac:chgData name="Sowers, Kerri L." userId="1cb301ef-3310-4414-99e8-f37ddf071a05" providerId="ADAL" clId="{AB65D978-2AA7-4E8F-B347-F170898966FD}" dt="2022-11-25T21:53:32.984" v="4462" actId="1076"/>
          <ac:picMkLst>
            <pc:docMk/>
            <pc:sldMk cId="2105176167" sldId="304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AB65D978-2AA7-4E8F-B347-F170898966FD}" dt="2022-11-25T21:21:40.545" v="3222" actId="20577"/>
        <pc:sldMkLst>
          <pc:docMk/>
          <pc:sldMk cId="4282694038" sldId="305"/>
        </pc:sldMkLst>
        <pc:spChg chg="mod">
          <ac:chgData name="Sowers, Kerri L." userId="1cb301ef-3310-4414-99e8-f37ddf071a05" providerId="ADAL" clId="{AB65D978-2AA7-4E8F-B347-F170898966FD}" dt="2022-11-25T21:21:40.545" v="3222" actId="20577"/>
          <ac:spMkLst>
            <pc:docMk/>
            <pc:sldMk cId="4282694038" sldId="305"/>
            <ac:spMk id="3" creationId="{9A4E5F17-706D-4391-8A57-BB852713A4ED}"/>
          </ac:spMkLst>
        </pc:spChg>
      </pc:sldChg>
      <pc:sldChg chg="del">
        <pc:chgData name="Sowers, Kerri L." userId="1cb301ef-3310-4414-99e8-f37ddf071a05" providerId="ADAL" clId="{AB65D978-2AA7-4E8F-B347-F170898966FD}" dt="2022-11-25T21:22:19.832" v="3223" actId="47"/>
        <pc:sldMkLst>
          <pc:docMk/>
          <pc:sldMk cId="763377319" sldId="309"/>
        </pc:sldMkLst>
      </pc:sldChg>
      <pc:sldChg chg="del">
        <pc:chgData name="Sowers, Kerri L." userId="1cb301ef-3310-4414-99e8-f37ddf071a05" providerId="ADAL" clId="{AB65D978-2AA7-4E8F-B347-F170898966FD}" dt="2022-11-25T20:50:41.464" v="1339" actId="47"/>
        <pc:sldMkLst>
          <pc:docMk/>
          <pc:sldMk cId="3414454350" sldId="312"/>
        </pc:sldMkLst>
      </pc:sldChg>
      <pc:sldChg chg="del">
        <pc:chgData name="Sowers, Kerri L." userId="1cb301ef-3310-4414-99e8-f37ddf071a05" providerId="ADAL" clId="{AB65D978-2AA7-4E8F-B347-F170898966FD}" dt="2022-11-25T20:55:12.984" v="1441" actId="47"/>
        <pc:sldMkLst>
          <pc:docMk/>
          <pc:sldMk cId="608290167" sldId="313"/>
        </pc:sldMkLst>
      </pc:sldChg>
      <pc:sldChg chg="modSp mod ord">
        <pc:chgData name="Sowers, Kerri L." userId="1cb301ef-3310-4414-99e8-f37ddf071a05" providerId="ADAL" clId="{AB65D978-2AA7-4E8F-B347-F170898966FD}" dt="2022-11-25T21:47:26.338" v="4375" actId="14100"/>
        <pc:sldMkLst>
          <pc:docMk/>
          <pc:sldMk cId="3707583931" sldId="314"/>
        </pc:sldMkLst>
        <pc:spChg chg="mod">
          <ac:chgData name="Sowers, Kerri L." userId="1cb301ef-3310-4414-99e8-f37ddf071a05" providerId="ADAL" clId="{AB65D978-2AA7-4E8F-B347-F170898966FD}" dt="2022-11-21T19:23:00.534" v="775" actId="1076"/>
          <ac:spMkLst>
            <pc:docMk/>
            <pc:sldMk cId="3707583931" sldId="314"/>
            <ac:spMk id="2" creationId="{DAD195AF-6F7A-039C-D034-D5E0B89283B3}"/>
          </ac:spMkLst>
        </pc:spChg>
        <pc:spChg chg="mod">
          <ac:chgData name="Sowers, Kerri L." userId="1cb301ef-3310-4414-99e8-f37ddf071a05" providerId="ADAL" clId="{AB65D978-2AA7-4E8F-B347-F170898966FD}" dt="2022-11-25T21:47:26.338" v="4375" actId="14100"/>
          <ac:spMkLst>
            <pc:docMk/>
            <pc:sldMk cId="3707583931" sldId="314"/>
            <ac:spMk id="4" creationId="{D3AC31CF-3B7E-15E7-39C3-545C275CF608}"/>
          </ac:spMkLst>
        </pc:spChg>
      </pc:sldChg>
      <pc:sldChg chg="del">
        <pc:chgData name="Sowers, Kerri L." userId="1cb301ef-3310-4414-99e8-f37ddf071a05" providerId="ADAL" clId="{AB65D978-2AA7-4E8F-B347-F170898966FD}" dt="2022-11-25T21:37:03.920" v="4337" actId="47"/>
        <pc:sldMkLst>
          <pc:docMk/>
          <pc:sldMk cId="1286449511" sldId="315"/>
        </pc:sldMkLst>
      </pc:sldChg>
      <pc:sldChg chg="modSp mod">
        <pc:chgData name="Sowers, Kerri L." userId="1cb301ef-3310-4414-99e8-f37ddf071a05" providerId="ADAL" clId="{AB65D978-2AA7-4E8F-B347-F170898966FD}" dt="2022-11-25T21:50:07.385" v="4432" actId="20577"/>
        <pc:sldMkLst>
          <pc:docMk/>
          <pc:sldMk cId="1443868321" sldId="317"/>
        </pc:sldMkLst>
        <pc:spChg chg="mod">
          <ac:chgData name="Sowers, Kerri L." userId="1cb301ef-3310-4414-99e8-f37ddf071a05" providerId="ADAL" clId="{AB65D978-2AA7-4E8F-B347-F170898966FD}" dt="2022-11-25T21:50:07.385" v="4432" actId="20577"/>
          <ac:spMkLst>
            <pc:docMk/>
            <pc:sldMk cId="1443868321" sldId="317"/>
            <ac:spMk id="2" creationId="{DAD195AF-6F7A-039C-D034-D5E0B89283B3}"/>
          </ac:spMkLst>
        </pc:spChg>
        <pc:spChg chg="mod">
          <ac:chgData name="Sowers, Kerri L." userId="1cb301ef-3310-4414-99e8-f37ddf071a05" providerId="ADAL" clId="{AB65D978-2AA7-4E8F-B347-F170898966FD}" dt="2022-11-25T21:49:42.846" v="4423" actId="20577"/>
          <ac:spMkLst>
            <pc:docMk/>
            <pc:sldMk cId="1443868321" sldId="317"/>
            <ac:spMk id="4" creationId="{D3AC31CF-3B7E-15E7-39C3-545C275CF608}"/>
          </ac:spMkLst>
        </pc:spChg>
      </pc:sldChg>
      <pc:sldChg chg="modSp add mod">
        <pc:chgData name="Sowers, Kerri L." userId="1cb301ef-3310-4414-99e8-f37ddf071a05" providerId="ADAL" clId="{AB65D978-2AA7-4E8F-B347-F170898966FD}" dt="2022-11-25T21:50:42.173" v="4448" actId="20577"/>
        <pc:sldMkLst>
          <pc:docMk/>
          <pc:sldMk cId="1814893933" sldId="318"/>
        </pc:sldMkLst>
        <pc:spChg chg="mod">
          <ac:chgData name="Sowers, Kerri L." userId="1cb301ef-3310-4414-99e8-f37ddf071a05" providerId="ADAL" clId="{AB65D978-2AA7-4E8F-B347-F170898966FD}" dt="2022-11-25T21:50:17.962" v="4438" actId="20577"/>
          <ac:spMkLst>
            <pc:docMk/>
            <pc:sldMk cId="1814893933" sldId="318"/>
            <ac:spMk id="2" creationId="{DAD195AF-6F7A-039C-D034-D5E0B89283B3}"/>
          </ac:spMkLst>
        </pc:spChg>
        <pc:spChg chg="mod">
          <ac:chgData name="Sowers, Kerri L." userId="1cb301ef-3310-4414-99e8-f37ddf071a05" providerId="ADAL" clId="{AB65D978-2AA7-4E8F-B347-F170898966FD}" dt="2022-11-25T21:50:42.173" v="4448" actId="20577"/>
          <ac:spMkLst>
            <pc:docMk/>
            <pc:sldMk cId="1814893933" sldId="318"/>
            <ac:spMk id="4" creationId="{D3AC31CF-3B7E-15E7-39C3-545C275CF608}"/>
          </ac:spMkLst>
        </pc:spChg>
      </pc:sldChg>
      <pc:sldChg chg="modSp add mod ord">
        <pc:chgData name="Sowers, Kerri L." userId="1cb301ef-3310-4414-99e8-f37ddf071a05" providerId="ADAL" clId="{AB65D978-2AA7-4E8F-B347-F170898966FD}" dt="2022-11-25T21:52:42.845" v="4458" actId="1076"/>
        <pc:sldMkLst>
          <pc:docMk/>
          <pc:sldMk cId="1859025832" sldId="319"/>
        </pc:sldMkLst>
        <pc:spChg chg="mod">
          <ac:chgData name="Sowers, Kerri L." userId="1cb301ef-3310-4414-99e8-f37ddf071a05" providerId="ADAL" clId="{AB65D978-2AA7-4E8F-B347-F170898966FD}" dt="2022-11-25T21:33:15.412" v="4307" actId="20577"/>
          <ac:spMkLst>
            <pc:docMk/>
            <pc:sldMk cId="1859025832" sldId="319"/>
            <ac:spMk id="2" creationId="{F9763B19-966B-A94B-B562-1D5574D5634D}"/>
          </ac:spMkLst>
        </pc:spChg>
        <pc:spChg chg="mod">
          <ac:chgData name="Sowers, Kerri L." userId="1cb301ef-3310-4414-99e8-f37ddf071a05" providerId="ADAL" clId="{AB65D978-2AA7-4E8F-B347-F170898966FD}" dt="2022-11-25T21:52:33.504" v="4456" actId="1076"/>
          <ac:spMkLst>
            <pc:docMk/>
            <pc:sldMk cId="1859025832" sldId="319"/>
            <ac:spMk id="3" creationId="{9A4E5F17-706D-4391-8A57-BB852713A4ED}"/>
          </ac:spMkLst>
        </pc:spChg>
        <pc:spChg chg="mod">
          <ac:chgData name="Sowers, Kerri L." userId="1cb301ef-3310-4414-99e8-f37ddf071a05" providerId="ADAL" clId="{AB65D978-2AA7-4E8F-B347-F170898966FD}" dt="2022-11-25T21:52:36.266" v="4457" actId="1076"/>
          <ac:spMkLst>
            <pc:docMk/>
            <pc:sldMk cId="1859025832" sldId="319"/>
            <ac:spMk id="7" creationId="{9849863B-011F-4E42-A3AC-26F92D8D0855}"/>
          </ac:spMkLst>
        </pc:spChg>
        <pc:picChg chg="mod">
          <ac:chgData name="Sowers, Kerri L." userId="1cb301ef-3310-4414-99e8-f37ddf071a05" providerId="ADAL" clId="{AB65D978-2AA7-4E8F-B347-F170898966FD}" dt="2022-11-25T21:52:42.845" v="4458" actId="1076"/>
          <ac:picMkLst>
            <pc:docMk/>
            <pc:sldMk cId="1859025832" sldId="319"/>
            <ac:picMk id="12" creationId="{5F6381D1-6453-4342-8E10-7090652CB3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43CF1-CAE1-40F8-B730-E1EF20124DE2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7982A-FB78-4E51-A128-2FCFC118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2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27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5AA6C-1CC8-204F-2991-9EFF5363B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2C56CF-4C10-22F4-46B1-4DEF5111B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3510C6-7842-A1E2-121C-791F39599E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85F46-BB3A-83F4-8C12-47B353A17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91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09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9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84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27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1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88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8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4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21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84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31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45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1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E0E3-7EE0-144A-A2CF-491C73FB2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C65F0-3FE7-7547-95DC-C0FB469CB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4676-A1E2-CD4F-AAA2-600626A1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86846-B5E4-2049-A9C6-34EC8141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E1BC-0452-3641-ABF0-6B41A890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B4BE-8155-1243-AD9D-75ED4261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01B29-DF23-9541-A17F-F06779C06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9AD19-0054-9F46-BEC1-06301539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86ED-E4AB-2F40-A75C-648EF832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0A87F-04D8-FA48-B103-D1589591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DF61E-F0E6-5B4E-BABF-25246F5B1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CE562-3E02-2545-99C7-82AC4FF45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AC86-0F2C-F24C-B99C-080B7458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AE4B1-9A79-8F45-B541-F15FF9E1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82F7-D2AC-6D42-A7E9-DFE86203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BA95-8400-2846-9C22-FCE89D18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F2CCE-748C-B74B-A9A9-58D64A43A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74D28-626B-EE4B-9928-6B0F1CF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F5D84-C564-7443-95DB-F8E0F42C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1903-2E0C-4047-8997-55DEE631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2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CCC8-FD8A-4245-BB9C-1F514D02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9C416-775F-9944-9BE4-955EB7328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65B39-1821-ED49-823F-2CD46F3E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7D2-C1C2-9D4A-9F78-D24C1846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645D-A047-1040-B8AB-C2E95318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5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C48-366E-764B-9887-E392B6D7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3324-6D5D-E347-A13C-D445D2857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1A769-DA57-2344-8C59-5625D52F9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1A70A-C806-8F4A-AAC8-CC1B16F0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EC342-C940-3A43-AA0F-21A8F6C1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A2176-216B-1245-B674-A7532EC3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87BA-B144-9E46-9A8E-CCF0379B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497B9-7FC4-2B46-B2CE-8B05C0E79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EDD55-2EB2-D14E-ADA5-DAF423E67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36D16-56E1-064B-B191-8012F36C5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F03C4-F822-1E40-9C02-20EA8EB45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3A6E1-96B0-0B4F-9858-D34B1F71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C5992-9F0D-AD49-ADD4-91F51F8D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39525-844C-0D40-9FCC-E2D1E1C9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EADB-7C70-DA4B-82C9-5C7034C6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F2886-B0D0-4046-BFD3-C449EC6F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58F47-FEAD-AA42-A70D-48075822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C91D6-DF14-4548-AED3-00D3A8B2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5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2E1D1-E26A-4543-B08E-C74C289A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2376D-5FD4-B24B-AFA4-6CD2E81D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80A78-D906-FD44-80CB-E2DDE918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0405-676F-E542-A02A-E56421A9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4F0B-D515-A24A-86F3-56AF0BF7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DB7BA-6F24-E946-B621-C4D7C5531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E477C-490C-694D-BDF5-BAA329B6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FA334-ED47-094A-8A38-811A59AE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7D5E1-2345-F142-AE58-43DEA02A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9C41-7DEE-7E49-AEC5-F7786FC6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B786D-69C2-B14A-B225-F3FF09B09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D50B8-8D44-D549-9A1E-29D5F4F4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DCCF4-12D4-4146-B13B-B831621A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5C057-AFF8-5E48-936D-90310C2E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37A34-5499-854B-82C9-61342F56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0E915-3B91-A74A-9CAE-59810714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9844B-BD38-F041-99E1-2B4CFA4A2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3DF9D-0A6D-D840-88E2-EEA67E157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8816-AA8D-B641-A5EF-9D651388516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46BA-A5F7-D846-8A1A-20F835F80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7805F-5DB8-B04B-A458-D58C22499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8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hyperlink" Target="https://stockton.edu/policy-procedure/documents/policies/II-10.5.pdf" TargetMode="Externa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hyperlink" Target="https://intraweb.stockton.edu/faculty/facreview/guide_to_faculty_under_review.pdf" TargetMode="Externa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ftunion.org/wp-content/uploads/Online-Courses-MOA-2023.pdf" TargetMode="External"/><Relationship Id="rId13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stockton.edu/academic-affairs/agreements/school-standards.html" TargetMode="Externa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www.stockton.edu/academic-affairs/agreements/program-standards.html" TargetMode="External"/><Relationship Id="rId11" Type="http://schemas.openxmlformats.org/officeDocument/2006/relationships/hyperlink" Target="https://sftunion.org/wp-content/uploads/NTTP-MOA-2023.pdf" TargetMode="External"/><Relationship Id="rId5" Type="http://schemas.openxmlformats.org/officeDocument/2006/relationships/hyperlink" Target="https://www.stockton.edu/policy-procedure/documents/policies/II-10.5.pdf?1699141581837" TargetMode="External"/><Relationship Id="rId10" Type="http://schemas.openxmlformats.org/officeDocument/2006/relationships/hyperlink" Target="https://www.stockton.edu/academic-affairs/agreements/documents/facultyduedates.pdf" TargetMode="External"/><Relationship Id="rId4" Type="http://schemas.openxmlformats.org/officeDocument/2006/relationships/hyperlink" Target="https://www.stockton.edu/academic-affairs/agreements/local-agreements.html" TargetMode="External"/><Relationship Id="rId9" Type="http://schemas.openxmlformats.org/officeDocument/2006/relationships/hyperlink" Target="https://www.stockton.edu/academic-affairs/agreements/personnel-actions-calendar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s://sftunion.org/wp-content/uploads/NTTP-Addendum-2024.pdf" TargetMode="External"/><Relationship Id="rId5" Type="http://schemas.openxmlformats.org/officeDocument/2006/relationships/hyperlink" Target="https://sftunion.org/wp-content/uploads/NTTP-MOA-2023.pdf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hyperlink" Target="https://sftunion.org/wp-content/uploads/NTTP-MOA-2023.pdf" TargetMode="Externa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F41FFA-5FB4-F74D-8632-AF768216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8EC17-0D2B-F24F-A887-B5A23916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857" y="4302601"/>
            <a:ext cx="4627496" cy="24388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File Construction Workshop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NTTP, XIII-D, XIII-O, PT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 Kerri Sowers, Fall 2024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90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83010"/>
            <a:ext cx="10873548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NTTP “Advancement” (aka Promotion)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413228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" y="1172979"/>
            <a:ext cx="11627224" cy="4995239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NTTP Advancement</a:t>
            </a:r>
          </a:p>
          <a:p>
            <a:pPr lvl="1"/>
            <a:r>
              <a:rPr lang="en-US" sz="2800" dirty="0"/>
              <a:t>Eligible for advancement to a higher level after 5 years of consecutive service</a:t>
            </a:r>
          </a:p>
          <a:p>
            <a:pPr lvl="1"/>
            <a:r>
              <a:rPr lang="en-US" sz="2800" dirty="0"/>
              <a:t>Must meet/exceed the requirements of the higher level (except in the area of scholarship/creative work)</a:t>
            </a:r>
          </a:p>
          <a:p>
            <a:pPr lvl="1"/>
            <a:r>
              <a:rPr lang="en-US" sz="2800" dirty="0"/>
              <a:t>Promotion will result in advancement of 3 salary ranges</a:t>
            </a:r>
          </a:p>
          <a:p>
            <a:pPr lvl="1"/>
            <a:r>
              <a:rPr lang="en-US" sz="2800" dirty="0"/>
              <a:t>Must submit written application for consideration of promotion following the normal promotional cycle for full-time faculty, identified in the Personnel Actions Calendar, on or before November 1 (accompanied by necessary documentation and evidence)</a:t>
            </a:r>
          </a:p>
          <a:p>
            <a:pPr lvl="1"/>
            <a:r>
              <a:rPr lang="en-US" sz="2800" dirty="0"/>
              <a:t>External reviewers are not required for advancement to any level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6382807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42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66044-01B0-2CBA-33F7-733A1EE20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1E1522ED-5BEC-1AFD-AF8E-EF19EFEA8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C4BCB0-D8D6-5438-77F9-E63A69454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83010"/>
            <a:ext cx="10873548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NTTP Range Adjustment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032A70-B562-12F1-8466-C183ECD1AD04}"/>
              </a:ext>
            </a:extLst>
          </p:cNvPr>
          <p:cNvSpPr/>
          <p:nvPr/>
        </p:nvSpPr>
        <p:spPr>
          <a:xfrm>
            <a:off x="-163286" y="6413228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F8D38-537D-DDD5-AA38-F99485B5C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8" y="1340285"/>
            <a:ext cx="11627224" cy="4827933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NTTP Range Adjustment</a:t>
            </a:r>
          </a:p>
          <a:p>
            <a:pPr lvl="1"/>
            <a:r>
              <a:rPr lang="en-US" sz="2800" dirty="0"/>
              <a:t>Have qualifications that meet or exceed two of the three requirements for seeking advancement to the next level (</a:t>
            </a:r>
            <a:r>
              <a:rPr lang="en-US" sz="2800" dirty="0">
                <a:hlinkClick r:id="rId5"/>
              </a:rPr>
              <a:t>Policy II-10.5</a:t>
            </a:r>
            <a:r>
              <a:rPr lang="en-US" sz="2800" dirty="0"/>
              <a:t>, sections 10.2-10.3.3)</a:t>
            </a:r>
          </a:p>
          <a:p>
            <a:pPr lvl="2"/>
            <a:r>
              <a:rPr lang="en-US" sz="2400" dirty="0"/>
              <a:t>Documentation of scholarship/creative activity is not required</a:t>
            </a:r>
          </a:p>
          <a:p>
            <a:pPr lvl="2"/>
            <a:r>
              <a:rPr lang="en-US" sz="2400" dirty="0"/>
              <a:t>External reviewers are not required</a:t>
            </a:r>
          </a:p>
          <a:p>
            <a:pPr lvl="1"/>
            <a:r>
              <a:rPr lang="en-US" sz="2800" dirty="0"/>
              <a:t>Eligible to apply after 7 years of consecutive service</a:t>
            </a:r>
          </a:p>
          <a:p>
            <a:pPr lvl="1"/>
            <a:r>
              <a:rPr lang="en-US" sz="2800" dirty="0"/>
              <a:t>Must provide 2 peer observations of teaching and/or clinical performance by a multi-contract NTTP or tenured faculty</a:t>
            </a:r>
          </a:p>
          <a:p>
            <a:pPr lvl="1"/>
            <a:r>
              <a:rPr lang="en-US" sz="2800" dirty="0"/>
              <a:t>Follow the range adjustment cycle/timeline</a:t>
            </a:r>
          </a:p>
          <a:p>
            <a:pPr lvl="1"/>
            <a:r>
              <a:rPr lang="en-US" sz="2800" dirty="0"/>
              <a:t>Range adjustment will result in advancement of 2 salary ranges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1FEE2C-CD4F-C453-5216-B68FC6563D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6382807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1482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78" y="-168255"/>
            <a:ext cx="11424558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316094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814" y="1147526"/>
            <a:ext cx="11680371" cy="4927433"/>
          </a:xfrm>
          <a:solidFill>
            <a:schemeClr val="bg1">
              <a:alpha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600" b="1" dirty="0"/>
              <a:t>Background Materials</a:t>
            </a:r>
          </a:p>
          <a:p>
            <a:pPr lvl="1"/>
            <a:r>
              <a:rPr lang="en-US" sz="3200" i="1" dirty="0"/>
              <a:t>File cover page &amp; position description/responsibilities (School uploads)</a:t>
            </a:r>
          </a:p>
          <a:p>
            <a:pPr lvl="1"/>
            <a:r>
              <a:rPr lang="en-US" sz="3200" dirty="0"/>
              <a:t>Updated Curriculum Vitae (CV)</a:t>
            </a:r>
          </a:p>
          <a:p>
            <a:r>
              <a:rPr lang="en-US" sz="3600" b="1" dirty="0"/>
              <a:t>Self-Evaluation</a:t>
            </a:r>
          </a:p>
          <a:p>
            <a:pPr lvl="1"/>
            <a:r>
              <a:rPr lang="en-US" sz="3200" dirty="0"/>
              <a:t>Executive Summary (1-2 pages)</a:t>
            </a:r>
          </a:p>
          <a:p>
            <a:pPr lvl="1"/>
            <a:r>
              <a:rPr lang="en-US" sz="3200" dirty="0"/>
              <a:t>NTTP Narrative: self-evaluation of their contributions to teaching, and service</a:t>
            </a:r>
          </a:p>
          <a:p>
            <a:pPr lvl="1"/>
            <a:r>
              <a:rPr lang="en-US" sz="3200" dirty="0"/>
              <a:t>PT, XIII-D, XIII-O Narrative: brief self-evaluation of contributions to teaching, scholarship/creative activity, and service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316094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022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7" y="-203083"/>
            <a:ext cx="10783902" cy="1050807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486300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32" y="904421"/>
            <a:ext cx="11452735" cy="5493304"/>
          </a:xfrm>
          <a:solidFill>
            <a:schemeClr val="bg1">
              <a:alpha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3600" b="1" dirty="0"/>
              <a:t>Teaching Portfolio (REQUIRED CONTENT)</a:t>
            </a:r>
          </a:p>
          <a:p>
            <a:pPr lvl="1"/>
            <a:r>
              <a:rPr lang="en-US" sz="3300" dirty="0"/>
              <a:t>Representative syllabi </a:t>
            </a:r>
          </a:p>
          <a:p>
            <a:pPr lvl="1"/>
            <a:r>
              <a:rPr lang="en-US" sz="3300" dirty="0"/>
              <a:t>IDEA/small class instrument </a:t>
            </a:r>
          </a:p>
          <a:p>
            <a:pPr lvl="1"/>
            <a:r>
              <a:rPr lang="en-US" sz="3300" dirty="0"/>
              <a:t>Peer observation(s) – </a:t>
            </a:r>
            <a:r>
              <a:rPr lang="en-US" sz="3300" b="1" i="1" dirty="0"/>
              <a:t>optional PT, XIII-O, XIII-D </a:t>
            </a:r>
            <a:r>
              <a:rPr lang="en-US" sz="3300" dirty="0"/>
              <a:t>(recommended if there is a possibility to convert to tenure track), </a:t>
            </a:r>
            <a:r>
              <a:rPr lang="en-US" sz="3300" b="1" i="1" dirty="0"/>
              <a:t>required for NTTP</a:t>
            </a:r>
          </a:p>
          <a:p>
            <a:pPr lvl="2"/>
            <a:r>
              <a:rPr lang="en-US" sz="2900" b="1" i="1" dirty="0"/>
              <a:t>NTTP 1</a:t>
            </a:r>
            <a:r>
              <a:rPr lang="en-US" sz="2900" b="1" i="1" baseline="30000" dirty="0"/>
              <a:t>st</a:t>
            </a:r>
            <a:r>
              <a:rPr lang="en-US" sz="2900" b="1" i="1" dirty="0"/>
              <a:t> year – 1 required</a:t>
            </a:r>
          </a:p>
          <a:p>
            <a:pPr lvl="2"/>
            <a:r>
              <a:rPr lang="en-US" sz="2900" b="1" i="1" dirty="0"/>
              <a:t>NTTP 2-5 years – 2 per year</a:t>
            </a:r>
          </a:p>
          <a:p>
            <a:pPr lvl="2"/>
            <a:r>
              <a:rPr lang="en-US" sz="2900" b="1" i="1" dirty="0"/>
              <a:t>NTTP after 5 years, on a multi-year contract – not required, unless seeking advancement/range adjustment</a:t>
            </a:r>
          </a:p>
          <a:p>
            <a:pPr lvl="1"/>
            <a:r>
              <a:rPr lang="en-US" sz="3300" dirty="0"/>
              <a:t>Precepting survey – </a:t>
            </a:r>
            <a:r>
              <a:rPr lang="en-US" sz="3300" b="1" i="1" dirty="0"/>
              <a:t>should include </a:t>
            </a:r>
            <a:r>
              <a:rPr lang="en-US" sz="3300" dirty="0"/>
              <a:t>if you have preceptees, </a:t>
            </a:r>
          </a:p>
          <a:p>
            <a:pPr lvl="1"/>
            <a:r>
              <a:rPr lang="en-US" sz="3300" dirty="0"/>
              <a:t>Optional additional materials (sample assignments, lectures, rubrics, class feedback, etc.)</a:t>
            </a:r>
          </a:p>
          <a:p>
            <a:pPr lvl="1"/>
            <a:r>
              <a:rPr lang="en-US" sz="3300" b="1" i="1" dirty="0">
                <a:highlight>
                  <a:srgbClr val="00FFFF"/>
                </a:highlight>
              </a:rPr>
              <a:t>Provide evidence and reflect about how you have met University, School, and Program standards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7650" y="654299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37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9"/>
            <a:ext cx="12192000" cy="73277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61" y="6641"/>
            <a:ext cx="10873548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475343"/>
            <a:ext cx="12192001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6" y="888431"/>
            <a:ext cx="11627224" cy="5404389"/>
          </a:xfrm>
          <a:solidFill>
            <a:schemeClr val="bg1">
              <a:alpha val="95000"/>
            </a:schemeClr>
          </a:solidFill>
        </p:spPr>
        <p:txBody>
          <a:bodyPr>
            <a:normAutofit fontScale="92500"/>
          </a:bodyPr>
          <a:lstStyle/>
          <a:p>
            <a:r>
              <a:rPr lang="en-US" b="1" dirty="0"/>
              <a:t>Scholarship Evidence (OPTIONAL NTTP – evidence to support your narrative)</a:t>
            </a:r>
          </a:p>
          <a:p>
            <a:pPr lvl="1"/>
            <a:r>
              <a:rPr lang="en-US" sz="2800" dirty="0"/>
              <a:t>Samples of scholarly or creative work(s) </a:t>
            </a:r>
          </a:p>
          <a:p>
            <a:pPr lvl="1"/>
            <a:r>
              <a:rPr lang="en-US" sz="2800" dirty="0"/>
              <a:t>Evidence of reviews, grants, or awards</a:t>
            </a:r>
          </a:p>
          <a:p>
            <a:pPr lvl="1"/>
            <a:r>
              <a:rPr lang="en-US" sz="2800" b="1" i="1" dirty="0">
                <a:highlight>
                  <a:srgbClr val="00FFFF"/>
                </a:highlight>
              </a:rPr>
              <a:t>Provide evidence and reflect about how you have met University, School, and Program standards</a:t>
            </a:r>
          </a:p>
          <a:p>
            <a:r>
              <a:rPr lang="en-US" b="1" dirty="0"/>
              <a:t>Service Evidence (NTTP REQUIRED)</a:t>
            </a:r>
          </a:p>
          <a:p>
            <a:pPr lvl="1"/>
            <a:r>
              <a:rPr lang="en-US" sz="2800" dirty="0"/>
              <a:t>Evidence of awards</a:t>
            </a:r>
          </a:p>
          <a:p>
            <a:pPr lvl="1"/>
            <a:r>
              <a:rPr lang="en-US" sz="2800" dirty="0"/>
              <a:t>Letters that document impact of service (external and internal)</a:t>
            </a:r>
          </a:p>
          <a:p>
            <a:pPr lvl="1"/>
            <a:r>
              <a:rPr lang="en-US" sz="2800" dirty="0"/>
              <a:t>Notice of committee appointments</a:t>
            </a:r>
          </a:p>
          <a:p>
            <a:pPr lvl="1"/>
            <a:r>
              <a:rPr lang="en-US" sz="2800" dirty="0"/>
              <a:t>Task force/committee reports, meeting notes, other evidence that documents service contributions</a:t>
            </a:r>
          </a:p>
          <a:p>
            <a:pPr lvl="1"/>
            <a:r>
              <a:rPr lang="en-US" sz="2800" b="1" i="1" dirty="0">
                <a:highlight>
                  <a:srgbClr val="00FFFF"/>
                </a:highlight>
              </a:rPr>
              <a:t>Provide evidence and reflect about how you have met University, School, and Program standards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8" y="6444922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5176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8A447-D96A-4D07-AF76-183646512B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253"/>
          <a:stretch/>
        </p:blipFill>
        <p:spPr>
          <a:xfrm>
            <a:off x="0" y="-30935"/>
            <a:ext cx="12192001" cy="69696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203"/>
            <a:ext cx="112959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Mistakes to Avoid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6266329" y="6369515"/>
            <a:ext cx="592567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25443"/>
            <a:ext cx="6175196" cy="6013239"/>
          </a:xfrm>
        </p:spPr>
        <p:txBody>
          <a:bodyPr>
            <a:normAutofit fontScale="92500"/>
          </a:bodyPr>
          <a:lstStyle/>
          <a:p>
            <a:r>
              <a:rPr lang="en-US" dirty="0"/>
              <a:t>Missing or inaccurate CV information </a:t>
            </a:r>
          </a:p>
          <a:p>
            <a:r>
              <a:rPr lang="en-US" dirty="0"/>
              <a:t>Not considering the readers when writing (consider clarity, brevity, &amp; specificity)</a:t>
            </a:r>
          </a:p>
          <a:p>
            <a:r>
              <a:rPr lang="en-US" dirty="0"/>
              <a:t>Failing to reference the standards for excellence in teaching, service, and scholarship </a:t>
            </a:r>
          </a:p>
          <a:p>
            <a:r>
              <a:rPr lang="en-US" dirty="0"/>
              <a:t>Failing to provide evidence</a:t>
            </a:r>
          </a:p>
          <a:p>
            <a:r>
              <a:rPr lang="en-US" dirty="0"/>
              <a:t>Not connecting your evidence to your self-evaluation</a:t>
            </a:r>
          </a:p>
          <a:p>
            <a:r>
              <a:rPr lang="en-US" dirty="0"/>
              <a:t>Teaching philosophy not supported by evidence</a:t>
            </a:r>
          </a:p>
          <a:p>
            <a:pPr lvl="1"/>
            <a:r>
              <a:rPr lang="en-US" dirty="0"/>
              <a:t>No examples from IDEAs or overreliance on IDEA scores</a:t>
            </a:r>
          </a:p>
          <a:p>
            <a:pPr lvl="1"/>
            <a:r>
              <a:rPr lang="en-US" dirty="0"/>
              <a:t>Lack of reflection/examination of trends (IDEA &amp; other assessments)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2650" y="6339094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2694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62BC69-7A38-43B5-94D7-B21BAC192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7" y="41608"/>
            <a:ext cx="3755571" cy="13657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Uploading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441934"/>
            <a:ext cx="3818965" cy="1987065"/>
          </a:xfrm>
          <a:solidFill>
            <a:schemeClr val="bg1"/>
          </a:solidFill>
        </p:spPr>
        <p:txBody>
          <a:bodyPr/>
          <a:lstStyle/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rId6"/>
              </a:rPr>
              <a:t>Login Instructions</a:t>
            </a:r>
            <a:endParaRPr lang="en-US" dirty="0"/>
          </a:p>
          <a:p>
            <a:r>
              <a:rPr lang="en-US" dirty="0"/>
              <a:t>Upload = Slow process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7392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32782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BC956F-E7FA-8FE7-8FC4-866D51688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8" y="27026"/>
            <a:ext cx="5171078" cy="60241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54BCFD-D802-05B1-75FE-876577A16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912" y="62886"/>
            <a:ext cx="6790088" cy="23587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2E9F35-6069-BCD6-190D-2D267F8D1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8637" y="2463738"/>
            <a:ext cx="6863363" cy="3676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926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85677"/>
            <a:ext cx="12191999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D0D5A5-BB90-4832-AD88-4869B3CBF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24836"/>
            <a:ext cx="4217633" cy="6300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1506DF7-4850-2AFC-102A-D2E970C0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647" y="2256678"/>
            <a:ext cx="3712352" cy="155332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Questions??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D47C14-FAAF-D2F2-2AD9-BC52C35A8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6"/>
            <a:ext cx="8376630" cy="6285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516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F11A47-0848-4B08-BE55-B239FE37F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5092" y="93305"/>
            <a:ext cx="6746889" cy="60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65126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Today’s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506071"/>
            <a:ext cx="4557911" cy="419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dirty="0"/>
              <a:t>Important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File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Questions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43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33788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Important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640541"/>
            <a:ext cx="5760721" cy="45549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4"/>
              </a:rPr>
              <a:t>Locally Negotiated Agreements </a:t>
            </a:r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Faculty Evaluation Procedure MOA</a:t>
            </a:r>
            <a:endParaRPr lang="en-US" dirty="0"/>
          </a:p>
          <a:p>
            <a:r>
              <a:rPr lang="en-US" dirty="0">
                <a:hlinkClick r:id="rId5"/>
              </a:rPr>
              <a:t>Faculty Evaluation Policy (University Standards – section 6.00 and 10.0) </a:t>
            </a:r>
            <a:endParaRPr lang="en-US" dirty="0"/>
          </a:p>
          <a:p>
            <a:r>
              <a:rPr lang="en-US" dirty="0">
                <a:hlinkClick r:id="rId6"/>
              </a:rPr>
              <a:t>Program Standards</a:t>
            </a:r>
            <a:endParaRPr lang="en-US" dirty="0"/>
          </a:p>
          <a:p>
            <a:r>
              <a:rPr lang="en-US" dirty="0">
                <a:hlinkClick r:id="rId7"/>
              </a:rPr>
              <a:t>School Standards</a:t>
            </a:r>
            <a:endParaRPr lang="en-US" dirty="0"/>
          </a:p>
          <a:p>
            <a:r>
              <a:rPr lang="en-US" dirty="0">
                <a:hlinkClick r:id="rId8"/>
              </a:rPr>
              <a:t>Online Course MOA</a:t>
            </a:r>
            <a:endParaRPr lang="en-US" dirty="0"/>
          </a:p>
          <a:p>
            <a:r>
              <a:rPr lang="en-US" dirty="0">
                <a:hlinkClick r:id="rId9"/>
              </a:rPr>
              <a:t>Personnel Actions Calendar</a:t>
            </a:r>
            <a:endParaRPr lang="en-US" dirty="0"/>
          </a:p>
          <a:p>
            <a:r>
              <a:rPr lang="en-US" dirty="0">
                <a:hlinkClick r:id="rId10"/>
              </a:rPr>
              <a:t>Summary Due Dates</a:t>
            </a:r>
            <a:endParaRPr lang="en-US" dirty="0"/>
          </a:p>
          <a:p>
            <a:r>
              <a:rPr lang="en-US" dirty="0">
                <a:hlinkClick r:id="rId11"/>
              </a:rPr>
              <a:t>NTTP MOA</a:t>
            </a:r>
            <a:r>
              <a:rPr lang="en-US" dirty="0"/>
              <a:t> (2023)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68875F-6ACC-DAF6-90FF-53B88420E21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9542" r="7365"/>
          <a:stretch/>
        </p:blipFill>
        <p:spPr>
          <a:xfrm>
            <a:off x="6368527" y="1529883"/>
            <a:ext cx="5760720" cy="3798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088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D195AF-6F7A-039C-D034-D5E0B892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28" y="47847"/>
            <a:ext cx="10515600" cy="89315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Important 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C31CF-3B7E-15E7-39C3-545C275C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430" y="1168400"/>
            <a:ext cx="11161484" cy="4996706"/>
          </a:xfrm>
        </p:spPr>
        <p:txBody>
          <a:bodyPr>
            <a:noAutofit/>
          </a:bodyPr>
          <a:lstStyle/>
          <a:p>
            <a:r>
              <a:rPr lang="en-US" sz="1600" b="1" dirty="0"/>
              <a:t>File Closing</a:t>
            </a:r>
          </a:p>
          <a:p>
            <a:pPr lvl="1"/>
            <a:r>
              <a:rPr lang="en-US" sz="1600" b="1" dirty="0"/>
              <a:t>January 3: </a:t>
            </a:r>
            <a:r>
              <a:rPr lang="en-US" sz="1600" dirty="0"/>
              <a:t>NTTP Year 1-4, NTTP Year 5, XIII-O, PT Year 1-4, PT Year 5, and PT After Year 5</a:t>
            </a:r>
          </a:p>
          <a:p>
            <a:pPr lvl="1"/>
            <a:r>
              <a:rPr lang="en-US" sz="1600" b="1" dirty="0"/>
              <a:t>February 4: </a:t>
            </a:r>
            <a:r>
              <a:rPr lang="en-US" sz="1600" dirty="0"/>
              <a:t>XIII-D</a:t>
            </a:r>
          </a:p>
          <a:p>
            <a:r>
              <a:rPr lang="en-US" sz="1600" b="1" dirty="0"/>
              <a:t>PRC Letters</a:t>
            </a:r>
          </a:p>
          <a:p>
            <a:pPr lvl="1"/>
            <a:r>
              <a:rPr lang="en-US" sz="1600" b="1" dirty="0"/>
              <a:t>January 14: </a:t>
            </a:r>
            <a:r>
              <a:rPr lang="en-US" sz="1600" dirty="0"/>
              <a:t>NTTP Year 1-4, NTTP Year 5, XIII-O, PT Year 1-4, PT Year 5, and PT After Year 5	</a:t>
            </a:r>
          </a:p>
          <a:p>
            <a:pPr lvl="1"/>
            <a:r>
              <a:rPr lang="en-US" sz="1600" b="1" dirty="0"/>
              <a:t>February 18: </a:t>
            </a:r>
            <a:r>
              <a:rPr lang="en-US" sz="1600" dirty="0"/>
              <a:t>XIII-D</a:t>
            </a:r>
          </a:p>
          <a:p>
            <a:r>
              <a:rPr lang="en-US" sz="1600" b="1" dirty="0"/>
              <a:t>Dean Letters </a:t>
            </a:r>
          </a:p>
          <a:p>
            <a:pPr lvl="1"/>
            <a:r>
              <a:rPr lang="en-US" sz="1600" b="1" dirty="0"/>
              <a:t>January 21: </a:t>
            </a:r>
            <a:r>
              <a:rPr lang="en-US" sz="1600" dirty="0"/>
              <a:t>NTTP Year 1-4, NTTP Year 5, XIII-O, PT Year 1-4, PT Year 5, and PT After Year 5</a:t>
            </a:r>
          </a:p>
          <a:p>
            <a:pPr lvl="1"/>
            <a:r>
              <a:rPr lang="en-US" sz="1600" b="1" dirty="0"/>
              <a:t>March 11: </a:t>
            </a:r>
            <a:r>
              <a:rPr lang="en-US" sz="1600" dirty="0"/>
              <a:t>XIII-D</a:t>
            </a:r>
          </a:p>
          <a:p>
            <a:r>
              <a:rPr lang="en-US" sz="1600" b="1" dirty="0"/>
              <a:t>FRC Letters </a:t>
            </a:r>
          </a:p>
          <a:p>
            <a:pPr lvl="1"/>
            <a:r>
              <a:rPr lang="en-US" sz="1600" b="1" dirty="0"/>
              <a:t>Only if needed, January 28: </a:t>
            </a:r>
            <a:r>
              <a:rPr lang="en-US" sz="1600" dirty="0"/>
              <a:t>NTTP Year 1-4, PT Year 1-4, and PT After Year 5</a:t>
            </a:r>
          </a:p>
          <a:p>
            <a:pPr lvl="1"/>
            <a:r>
              <a:rPr lang="en-US" sz="1600" b="1" dirty="0"/>
              <a:t>Required, January 28: </a:t>
            </a:r>
            <a:r>
              <a:rPr lang="en-US" sz="1600" dirty="0"/>
              <a:t>NTTP Year 5, PT Year 5</a:t>
            </a:r>
          </a:p>
          <a:p>
            <a:r>
              <a:rPr lang="en-US" sz="1600" b="1" dirty="0"/>
              <a:t>Provost, February 4</a:t>
            </a:r>
            <a:endParaRPr lang="en-US" sz="1600" dirty="0"/>
          </a:p>
          <a:p>
            <a:r>
              <a:rPr lang="en-US" sz="1600" b="1" dirty="0"/>
              <a:t>President, February 11</a:t>
            </a:r>
          </a:p>
          <a:p>
            <a:r>
              <a:rPr lang="en-US" sz="1600" b="1" dirty="0"/>
              <a:t>BOT, March 4</a:t>
            </a:r>
          </a:p>
          <a:p>
            <a:r>
              <a:rPr lang="en-US" sz="1600" i="1" dirty="0"/>
              <a:t>Rebuttals are due 3 days after each level of review, by 2 PM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58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D195AF-6F7A-039C-D034-D5E0B892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618"/>
            <a:ext cx="10515600" cy="104233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NTTP &amp; PT: Review Periods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C31CF-3B7E-15E7-39C3-545C275C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1186952"/>
            <a:ext cx="10998200" cy="4742072"/>
          </a:xfrm>
        </p:spPr>
        <p:txBody>
          <a:bodyPr>
            <a:normAutofit fontScale="92500" lnSpcReduction="20000"/>
          </a:bodyPr>
          <a:lstStyle/>
          <a:p>
            <a:r>
              <a:rPr lang="en-US" sz="2900" b="1" dirty="0"/>
              <a:t>NTTP</a:t>
            </a:r>
            <a:endParaRPr lang="en-US" sz="2400" b="1" dirty="0"/>
          </a:p>
          <a:p>
            <a:pPr lvl="1"/>
            <a:r>
              <a:rPr lang="en-US" dirty="0"/>
              <a:t>Year 1 through 4 are annual reviews by the PRC and Dean (goes to FRC only if negative)</a:t>
            </a:r>
          </a:p>
          <a:p>
            <a:pPr lvl="1"/>
            <a:r>
              <a:rPr lang="en-US" dirty="0"/>
              <a:t>Year 5 is a review by the PRC, Dean, FRC, and Provost </a:t>
            </a:r>
          </a:p>
          <a:p>
            <a:pPr lvl="1"/>
            <a:r>
              <a:rPr lang="en-US" dirty="0"/>
              <a:t>If appointed for a sixth year, you are then eligible for two- </a:t>
            </a:r>
            <a:r>
              <a:rPr lang="en-US" b="1" dirty="0"/>
              <a:t>or</a:t>
            </a:r>
            <a:r>
              <a:rPr lang="en-US" dirty="0"/>
              <a:t> three-year contracts</a:t>
            </a:r>
          </a:p>
          <a:p>
            <a:pPr lvl="1"/>
            <a:r>
              <a:rPr lang="en-US" dirty="0"/>
              <a:t>Subsequent reviews go to the PRC and Dean (only negative reviews go to the FRC/Provost)</a:t>
            </a:r>
          </a:p>
          <a:p>
            <a:pPr lvl="1"/>
            <a:r>
              <a:rPr lang="en-US" dirty="0"/>
              <a:t>May apply for promotion to a higher rank (see section G in the </a:t>
            </a:r>
            <a:r>
              <a:rPr lang="en-US" dirty="0">
                <a:hlinkClick r:id="rId5"/>
              </a:rPr>
              <a:t>NTTP MOA 2023</a:t>
            </a:r>
            <a:r>
              <a:rPr lang="en-US" dirty="0"/>
              <a:t>) or for a range adjustment (see </a:t>
            </a:r>
            <a:r>
              <a:rPr lang="en-US" dirty="0">
                <a:hlinkClick r:id="rId6"/>
              </a:rPr>
              <a:t>2024 Addendum</a:t>
            </a:r>
            <a:r>
              <a:rPr lang="en-US" dirty="0"/>
              <a:t>)</a:t>
            </a:r>
          </a:p>
          <a:p>
            <a:r>
              <a:rPr lang="en-US" sz="2900" b="1" dirty="0"/>
              <a:t>Part-Time</a:t>
            </a:r>
            <a:endParaRPr lang="en-US" sz="2400" b="1" dirty="0"/>
          </a:p>
          <a:p>
            <a:pPr lvl="1"/>
            <a:r>
              <a:rPr lang="en-US" dirty="0"/>
              <a:t>Year 1 through 4 are annual reviews by the PRC and Dean (goes to FRC only if negative)</a:t>
            </a:r>
          </a:p>
          <a:p>
            <a:pPr lvl="1"/>
            <a:r>
              <a:rPr lang="en-US" dirty="0"/>
              <a:t>Year 5 is a review by the PRC, Dean, FRC, and Provost </a:t>
            </a:r>
          </a:p>
          <a:p>
            <a:pPr lvl="1"/>
            <a:r>
              <a:rPr lang="en-US" dirty="0"/>
              <a:t>If appointed for a sixth year, you are then eligible for two-year contracts</a:t>
            </a:r>
          </a:p>
          <a:p>
            <a:pPr lvl="1"/>
            <a:r>
              <a:rPr lang="en-US" dirty="0"/>
              <a:t>Subsequent reviews go to the PRC and Dean (only negative reviews go to the FRC/Provost)</a:t>
            </a:r>
          </a:p>
          <a:p>
            <a:pPr lvl="1"/>
            <a:r>
              <a:rPr lang="en-US" dirty="0"/>
              <a:t>May apply for promotion to a higher rank (during promotion cycle)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386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D195AF-6F7A-039C-D034-D5E0B892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618"/>
            <a:ext cx="11313886" cy="104233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XIII-D &amp; XIII-O: Review Periods &amp; Conversion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C31CF-3B7E-15E7-39C3-545C275C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43" y="1193575"/>
            <a:ext cx="11168743" cy="4995329"/>
          </a:xfrm>
        </p:spPr>
        <p:txBody>
          <a:bodyPr>
            <a:normAutofit fontScale="92500" lnSpcReduction="20000"/>
          </a:bodyPr>
          <a:lstStyle/>
          <a:p>
            <a:r>
              <a:rPr lang="en-US" sz="2900" b="1" dirty="0"/>
              <a:t>XIII-D</a:t>
            </a:r>
            <a:endParaRPr lang="en-US" sz="2400" b="1" dirty="0"/>
          </a:p>
          <a:p>
            <a:pPr lvl="1"/>
            <a:r>
              <a:rPr lang="en-US" dirty="0"/>
              <a:t>One-year contract, not permitted to extend beyond three years</a:t>
            </a:r>
          </a:p>
          <a:p>
            <a:r>
              <a:rPr lang="en-US" sz="2900" b="1" dirty="0"/>
              <a:t>XIII-O</a:t>
            </a:r>
            <a:endParaRPr lang="en-US" sz="2400" b="1" dirty="0"/>
          </a:p>
          <a:p>
            <a:pPr lvl="1"/>
            <a:r>
              <a:rPr lang="en-US" dirty="0"/>
              <a:t>May be a two- or three-year contract</a:t>
            </a:r>
          </a:p>
          <a:p>
            <a:r>
              <a:rPr lang="en-US" b="1" dirty="0"/>
              <a:t>XIII-D and XIII-O</a:t>
            </a:r>
          </a:p>
          <a:p>
            <a:pPr lvl="1"/>
            <a:r>
              <a:rPr lang="en-US" dirty="0"/>
              <a:t>Same evaluation process as a first-year tenure track faculty</a:t>
            </a:r>
          </a:p>
          <a:p>
            <a:pPr lvl="1"/>
            <a:r>
              <a:rPr lang="en-US" dirty="0"/>
              <a:t>If converted to a tenure track, the years will count towards the tenure clock</a:t>
            </a:r>
          </a:p>
          <a:p>
            <a:pPr lvl="1"/>
            <a:r>
              <a:rPr lang="en-US" dirty="0"/>
              <a:t>If appointed to a tenure track line for Year 2</a:t>
            </a:r>
          </a:p>
          <a:p>
            <a:pPr lvl="2"/>
            <a:r>
              <a:rPr lang="en-US" sz="2200" dirty="0"/>
              <a:t>One-year contract</a:t>
            </a:r>
          </a:p>
          <a:p>
            <a:pPr lvl="2"/>
            <a:r>
              <a:rPr lang="en-US" sz="2200" dirty="0"/>
              <a:t>Must create a faculty plan in Year 2</a:t>
            </a:r>
          </a:p>
          <a:p>
            <a:pPr lvl="2"/>
            <a:r>
              <a:rPr lang="en-US" sz="2200" dirty="0"/>
              <a:t>Follow the evaluation process for Year 2 faculty</a:t>
            </a:r>
          </a:p>
          <a:p>
            <a:pPr lvl="1"/>
            <a:r>
              <a:rPr lang="en-US" dirty="0"/>
              <a:t>If appointed to a tenure track line for Year 3</a:t>
            </a:r>
          </a:p>
          <a:p>
            <a:pPr lvl="2"/>
            <a:r>
              <a:rPr lang="en-US" sz="2200" dirty="0"/>
              <a:t>Two-year contract</a:t>
            </a:r>
          </a:p>
          <a:p>
            <a:pPr lvl="2"/>
            <a:r>
              <a:rPr lang="en-US" sz="2200" dirty="0"/>
              <a:t>A faculty plan is not required but may be done informally</a:t>
            </a:r>
          </a:p>
          <a:p>
            <a:pPr lvl="2"/>
            <a:r>
              <a:rPr lang="en-US" sz="2200" dirty="0"/>
              <a:t>Year 3 file (feedback evaluation) will follow the MOA procedure for the First Year Feedback review process.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489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File Construction Approach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418" y="1480457"/>
            <a:ext cx="6397146" cy="43286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200" b="1" dirty="0">
                <a:solidFill>
                  <a:schemeClr val="accent2"/>
                </a:solidFill>
              </a:rPr>
              <a:t>NTTP, XIII-D, XIII-O, and PT files are due by 5 PM on January 3</a:t>
            </a:r>
            <a:r>
              <a:rPr lang="en-US" sz="5200" b="1" baseline="30000" dirty="0">
                <a:solidFill>
                  <a:schemeClr val="accent2"/>
                </a:solidFill>
              </a:rPr>
              <a:t>rd</a:t>
            </a:r>
            <a:r>
              <a:rPr lang="en-US" sz="5200" b="1" dirty="0">
                <a:solidFill>
                  <a:schemeClr val="accent2"/>
                </a:solidFill>
              </a:rPr>
              <a:t> and XIII-D is due February 4</a:t>
            </a:r>
            <a:r>
              <a:rPr lang="en-US" sz="5200" b="1" baseline="30000" dirty="0">
                <a:solidFill>
                  <a:schemeClr val="accent2"/>
                </a:solidFill>
              </a:rPr>
              <a:t>th</a:t>
            </a:r>
            <a:r>
              <a:rPr lang="en-US" sz="5200" b="1" dirty="0">
                <a:solidFill>
                  <a:schemeClr val="accent2"/>
                </a:solidFill>
              </a:rPr>
              <a:t> </a:t>
            </a:r>
            <a:endParaRPr lang="en-US" sz="5200" b="1" baseline="30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400" b="1" dirty="0">
              <a:solidFill>
                <a:schemeClr val="accent1"/>
              </a:solidFill>
            </a:endParaRPr>
          </a:p>
          <a:p>
            <a:r>
              <a:rPr lang="en-US" sz="4000" dirty="0"/>
              <a:t>Review MOA, Policy, &amp; Standards</a:t>
            </a:r>
          </a:p>
          <a:p>
            <a:r>
              <a:rPr lang="en-US" sz="4000" dirty="0"/>
              <a:t>Consider your audience (PRC, Dean, possibly FRC, Provost, President)</a:t>
            </a:r>
          </a:p>
          <a:p>
            <a:r>
              <a:rPr lang="en-US" sz="4000" dirty="0"/>
              <a:t>Gather artifacts/evidence of excellence</a:t>
            </a:r>
          </a:p>
          <a:p>
            <a:r>
              <a:rPr lang="en-US" sz="4000" dirty="0"/>
              <a:t>Engage in thoughtful self-reflection</a:t>
            </a:r>
          </a:p>
          <a:p>
            <a:r>
              <a:rPr lang="en-US" sz="4000" dirty="0"/>
              <a:t>Utilize FAWN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CCE6E-D5AF-4AF1-9535-9B2A7FB65A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933" y="1346843"/>
            <a:ext cx="5208734" cy="438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938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83010"/>
            <a:ext cx="10873548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NTTP Evaluation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443649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49" y="1075334"/>
            <a:ext cx="11777473" cy="4958465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Evaluation based on contract terms and the </a:t>
            </a:r>
            <a:r>
              <a:rPr lang="en-US" sz="3200" dirty="0">
                <a:hlinkClick r:id="rId5"/>
              </a:rPr>
              <a:t>NTTP MOA</a:t>
            </a:r>
            <a:r>
              <a:rPr lang="en-US" sz="3200" dirty="0"/>
              <a:t> </a:t>
            </a:r>
          </a:p>
          <a:p>
            <a:r>
              <a:rPr lang="en-US" sz="3200" b="1" dirty="0"/>
              <a:t>Criteria for Evaluation: </a:t>
            </a:r>
            <a:r>
              <a:rPr lang="en-US" sz="3200" dirty="0"/>
              <a:t>The criteria for evaluation of NTTPs will be based on the terms of individual contract(s) and should include but are not limited to:</a:t>
            </a:r>
          </a:p>
          <a:p>
            <a:pPr marL="457200" lvl="1" indent="0">
              <a:buNone/>
            </a:pPr>
            <a:r>
              <a:rPr lang="en-US" sz="2800" dirty="0"/>
              <a:t>1. Evidence of excellence in teaching effectiveness, including professional development to maintain currency in their subject matter as well as their teaching skills/abilities.</a:t>
            </a:r>
          </a:p>
          <a:p>
            <a:pPr marL="457200" lvl="1" indent="0">
              <a:buNone/>
            </a:pPr>
            <a:r>
              <a:rPr lang="en-US" sz="2800" dirty="0"/>
              <a:t>2. Evidence of excellence in meeting service responsibilities</a:t>
            </a:r>
          </a:p>
          <a:p>
            <a:pPr marL="457200" lvl="1" indent="0">
              <a:buNone/>
            </a:pPr>
            <a:r>
              <a:rPr lang="en-US" sz="2800" dirty="0"/>
              <a:t>3. Any additional documentation specified in the University, School, and Program Standards with the exception of those related to scholarship and/or creative activity.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6413228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9025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1" y="-83011"/>
            <a:ext cx="10990155" cy="1137441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NTTP File Contents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789073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" y="1054430"/>
            <a:ext cx="11843309" cy="5609377"/>
          </a:xfrm>
          <a:solidFill>
            <a:schemeClr val="bg1">
              <a:alpha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Files of First Year NTTPs</a:t>
            </a:r>
          </a:p>
          <a:p>
            <a:pPr lvl="1"/>
            <a:r>
              <a:rPr lang="en-US" sz="2800" dirty="0"/>
              <a:t>A </a:t>
            </a:r>
            <a:r>
              <a:rPr lang="en-US" sz="2800" b="1" dirty="0"/>
              <a:t>short (one-page) reflection </a:t>
            </a:r>
            <a:r>
              <a:rPr lang="en-US" sz="2800" dirty="0"/>
              <a:t>on their first semester at Stockton</a:t>
            </a:r>
          </a:p>
          <a:p>
            <a:pPr lvl="1"/>
            <a:r>
              <a:rPr lang="en-US" sz="2800" dirty="0"/>
              <a:t>Syllabi and student evaluations for first semester courses</a:t>
            </a:r>
          </a:p>
          <a:p>
            <a:pPr lvl="1"/>
            <a:r>
              <a:rPr lang="en-US" sz="2800" dirty="0"/>
              <a:t>If assigned teaching, NTTPs are expected to have a peer observation in their first semester and include that report in their file</a:t>
            </a:r>
          </a:p>
          <a:p>
            <a:pPr lvl="1"/>
            <a:r>
              <a:rPr lang="en-US" sz="2800" dirty="0"/>
              <a:t>If assigned other duties, NTTPs are expected to provide relevant documentation of job performance</a:t>
            </a:r>
          </a:p>
          <a:p>
            <a:r>
              <a:rPr lang="en-US" sz="3200" dirty="0"/>
              <a:t>Files of all other NTTPs</a:t>
            </a:r>
          </a:p>
          <a:p>
            <a:pPr lvl="1"/>
            <a:r>
              <a:rPr lang="en-US" sz="2800" dirty="0"/>
              <a:t>A self-evaluation of </a:t>
            </a:r>
            <a:r>
              <a:rPr lang="en-US" sz="2800" b="1" dirty="0"/>
              <a:t>no more than 5-pages </a:t>
            </a:r>
            <a:r>
              <a:rPr lang="en-US" sz="2800" dirty="0"/>
              <a:t>(overall assessment of the NTTPs’ achievements in teaching, service, and/or other contractual duties, as assigned) </a:t>
            </a:r>
          </a:p>
          <a:p>
            <a:pPr lvl="1"/>
            <a:r>
              <a:rPr lang="en-US" sz="2800" dirty="0"/>
              <a:t>If applicable, they should include a Teaching Portfolio with representative syllabi, student evaluations of teaching, </a:t>
            </a:r>
            <a:r>
              <a:rPr lang="en-US" sz="2800" b="1" dirty="0"/>
              <a:t>two peer-observation reports per year</a:t>
            </a:r>
            <a:r>
              <a:rPr lang="en-US" sz="2800" dirty="0"/>
              <a:t>, evaluations of precepting, any optional documentation of teaching excellence, and documentation of service.</a:t>
            </a:r>
          </a:p>
          <a:p>
            <a:pPr lvl="1"/>
            <a:r>
              <a:rPr lang="en-US" sz="2800" dirty="0"/>
              <a:t>NTTPs are expected to provide relevant documentation of job performance.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6728232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81893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56F6B0876DEA4894B124A424047316" ma:contentTypeVersion="4" ma:contentTypeDescription="Create a new document." ma:contentTypeScope="" ma:versionID="b0a9bb9134c900ac93027748e70fc869">
  <xsd:schema xmlns:xsd="http://www.w3.org/2001/XMLSchema" xmlns:xs="http://www.w3.org/2001/XMLSchema" xmlns:p="http://schemas.microsoft.com/office/2006/metadata/properties" xmlns:ns2="f3c30b51-5a2d-428b-8f0f-d8b22135f4bf" targetNamespace="http://schemas.microsoft.com/office/2006/metadata/properties" ma:root="true" ma:fieldsID="e06fe1838a28745fb275888aac64c70c" ns2:_="">
    <xsd:import namespace="f3c30b51-5a2d-428b-8f0f-d8b22135f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30b51-5a2d-428b-8f0f-d8b22135f4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79357E-2D9A-4D08-95C0-BBBE42F0F2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110284-81DC-4B32-B227-E852F5B8C68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4D1DE87-7B76-47F1-90B9-043159A74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c30b51-5a2d-428b-8f0f-d8b22135f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1434</Words>
  <Application>Microsoft Office PowerPoint</Application>
  <PresentationFormat>Widescreen</PresentationFormat>
  <Paragraphs>163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Office Theme</vt:lpstr>
      <vt:lpstr>File Construction Workshop NTTP, XIII-D, XIII-O, PT  Kerri Sowers, Fall 2024</vt:lpstr>
      <vt:lpstr>Today’s Session</vt:lpstr>
      <vt:lpstr>Important Resources</vt:lpstr>
      <vt:lpstr>Important Dates</vt:lpstr>
      <vt:lpstr>NTTP &amp; PT: Review Periods</vt:lpstr>
      <vt:lpstr>XIII-D &amp; XIII-O: Review Periods &amp; Conversion</vt:lpstr>
      <vt:lpstr>File Construction Approach</vt:lpstr>
      <vt:lpstr>NTTP Evaluation</vt:lpstr>
      <vt:lpstr>NTTP File Contents</vt:lpstr>
      <vt:lpstr>NTTP “Advancement” (aka Promotion)</vt:lpstr>
      <vt:lpstr>NTTP Range Adjustment</vt:lpstr>
      <vt:lpstr>Required File Content</vt:lpstr>
      <vt:lpstr>Required File Content</vt:lpstr>
      <vt:lpstr>Required File Content</vt:lpstr>
      <vt:lpstr>Mistakes to Avoid</vt:lpstr>
      <vt:lpstr>Uploading File Content</vt:lpstr>
      <vt:lpstr>PowerPoint Presentation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DeLury, Bernard</dc:creator>
  <cp:lastModifiedBy>Sowers, Kerri L.</cp:lastModifiedBy>
  <cp:revision>91</cp:revision>
  <dcterms:created xsi:type="dcterms:W3CDTF">2019-01-23T14:55:11Z</dcterms:created>
  <dcterms:modified xsi:type="dcterms:W3CDTF">2024-10-22T17:11:10Z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7C666F14-B03C-4434-BE78-8D7AEAC8ABE4</vt:lpwstr>
  </property>
  <property fmtid="{D5CDD505-2E9C-101B-9397-08002B2CF9AE}" pid="3" name="ArticulatePath">
    <vt:lpwstr>CTLDfilecontructY1</vt:lpwstr>
  </property>
  <property fmtid="{D5CDD505-2E9C-101B-9397-08002B2CF9AE}" pid="4" name="ContentTypeId">
    <vt:lpwstr>0x010100CC56F6B0876DEA4894B124A424047316</vt:lpwstr>
  </property>
</Properties>
</file>