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96" r:id="rId5"/>
    <p:sldId id="297" r:id="rId6"/>
    <p:sldId id="318" r:id="rId7"/>
    <p:sldId id="312" r:id="rId8"/>
    <p:sldId id="319" r:id="rId9"/>
    <p:sldId id="317" r:id="rId10"/>
    <p:sldId id="313" r:id="rId11"/>
    <p:sldId id="314" r:id="rId12"/>
    <p:sldId id="299" r:id="rId13"/>
    <p:sldId id="301" r:id="rId14"/>
    <p:sldId id="303" r:id="rId15"/>
    <p:sldId id="304" r:id="rId16"/>
    <p:sldId id="305" r:id="rId17"/>
    <p:sldId id="306" r:id="rId18"/>
    <p:sldId id="316" r:id="rId19"/>
    <p:sldId id="309" r:id="rId20"/>
    <p:sldId id="315" r:id="rId21"/>
    <p:sldId id="311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D4"/>
    <a:srgbClr val="162544"/>
    <a:srgbClr val="E3E2DC"/>
    <a:srgbClr val="CBD2DE"/>
    <a:srgbClr val="FFFFFF"/>
    <a:srgbClr val="EAE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74E633-9BA5-41F9-ABC9-9E586B5B8F60}" v="3" dt="2024-10-22T17:24:39.3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8686" autoAdjust="0"/>
  </p:normalViewPr>
  <p:slideViewPr>
    <p:cSldViewPr snapToGrid="0" snapToObjects="1">
      <p:cViewPr varScale="1">
        <p:scale>
          <a:sx n="98" d="100"/>
          <a:sy n="98" d="100"/>
        </p:scale>
        <p:origin x="1038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wers, Kerri L." userId="1cb301ef-3310-4414-99e8-f37ddf071a05" providerId="ADAL" clId="{1D25E26C-694D-4CD2-9580-257F5EADBD09}"/>
    <pc:docChg chg="undo custSel addSld delSld modSld sldOrd">
      <pc:chgData name="Sowers, Kerri L." userId="1cb301ef-3310-4414-99e8-f37ddf071a05" providerId="ADAL" clId="{1D25E26C-694D-4CD2-9580-257F5EADBD09}" dt="2022-11-16T20:53:49.822" v="4134" actId="403"/>
      <pc:docMkLst>
        <pc:docMk/>
      </pc:docMkLst>
      <pc:sldChg chg="del">
        <pc:chgData name="Sowers, Kerri L." userId="1cb301ef-3310-4414-99e8-f37ddf071a05" providerId="ADAL" clId="{1D25E26C-694D-4CD2-9580-257F5EADBD09}" dt="2022-11-14T17:47:00.279" v="1456" actId="47"/>
        <pc:sldMkLst>
          <pc:docMk/>
          <pc:sldMk cId="1493530216" sldId="271"/>
        </pc:sldMkLst>
      </pc:sldChg>
      <pc:sldChg chg="del">
        <pc:chgData name="Sowers, Kerri L." userId="1cb301ef-3310-4414-99e8-f37ddf071a05" providerId="ADAL" clId="{1D25E26C-694D-4CD2-9580-257F5EADBD09}" dt="2022-11-04T17:40:39.369" v="18" actId="47"/>
        <pc:sldMkLst>
          <pc:docMk/>
          <pc:sldMk cId="1588118342" sldId="291"/>
        </pc:sldMkLst>
      </pc:sldChg>
      <pc:sldChg chg="add del">
        <pc:chgData name="Sowers, Kerri L." userId="1cb301ef-3310-4414-99e8-f37ddf071a05" providerId="ADAL" clId="{1D25E26C-694D-4CD2-9580-257F5EADBD09}" dt="2022-11-04T17:40:45.984" v="22" actId="47"/>
        <pc:sldMkLst>
          <pc:docMk/>
          <pc:sldMk cId="3275029944" sldId="291"/>
        </pc:sldMkLst>
      </pc:sldChg>
      <pc:sldChg chg="modSp del mod">
        <pc:chgData name="Sowers, Kerri L." userId="1cb301ef-3310-4414-99e8-f37ddf071a05" providerId="ADAL" clId="{1D25E26C-694D-4CD2-9580-257F5EADBD09}" dt="2022-11-14T18:38:34.590" v="2498" actId="47"/>
        <pc:sldMkLst>
          <pc:docMk/>
          <pc:sldMk cId="1018306340" sldId="292"/>
        </pc:sldMkLst>
        <pc:spChg chg="mod">
          <ac:chgData name="Sowers, Kerri L." userId="1cb301ef-3310-4414-99e8-f37ddf071a05" providerId="ADAL" clId="{1D25E26C-694D-4CD2-9580-257F5EADBD09}" dt="2022-11-14T17:52:02.455" v="1694" actId="14100"/>
          <ac:spMkLst>
            <pc:docMk/>
            <pc:sldMk cId="1018306340" sldId="292"/>
            <ac:spMk id="3" creationId="{9A4E5F17-706D-4391-8A57-BB852713A4ED}"/>
          </ac:spMkLst>
        </pc:spChg>
        <pc:spChg chg="mod">
          <ac:chgData name="Sowers, Kerri L." userId="1cb301ef-3310-4414-99e8-f37ddf071a05" providerId="ADAL" clId="{1D25E26C-694D-4CD2-9580-257F5EADBD09}" dt="2022-11-14T17:51:49.812" v="1691" actId="1076"/>
          <ac:spMkLst>
            <pc:docMk/>
            <pc:sldMk cId="1018306340" sldId="292"/>
            <ac:spMk id="7" creationId="{9849863B-011F-4E42-A3AC-26F92D8D0855}"/>
          </ac:spMkLst>
        </pc:spChg>
        <pc:picChg chg="mod">
          <ac:chgData name="Sowers, Kerri L." userId="1cb301ef-3310-4414-99e8-f37ddf071a05" providerId="ADAL" clId="{1D25E26C-694D-4CD2-9580-257F5EADBD09}" dt="2022-11-14T17:51:53.683" v="1692" actId="1076"/>
          <ac:picMkLst>
            <pc:docMk/>
            <pc:sldMk cId="1018306340" sldId="292"/>
            <ac:picMk id="12" creationId="{5F6381D1-6453-4342-8E10-7090652CB3DA}"/>
          </ac:picMkLst>
        </pc:picChg>
      </pc:sldChg>
      <pc:sldChg chg="modSp add mod">
        <pc:chgData name="Sowers, Kerri L." userId="1cb301ef-3310-4414-99e8-f37ddf071a05" providerId="ADAL" clId="{1D25E26C-694D-4CD2-9580-257F5EADBD09}" dt="2022-11-14T18:53:53.302" v="2757" actId="20577"/>
        <pc:sldMkLst>
          <pc:docMk/>
          <pc:sldMk cId="740883362" sldId="293"/>
        </pc:sldMkLst>
        <pc:spChg chg="mod">
          <ac:chgData name="Sowers, Kerri L." userId="1cb301ef-3310-4414-99e8-f37ddf071a05" providerId="ADAL" clId="{1D25E26C-694D-4CD2-9580-257F5EADBD09}" dt="2022-11-14T18:53:53.302" v="2757" actId="20577"/>
          <ac:spMkLst>
            <pc:docMk/>
            <pc:sldMk cId="740883362" sldId="293"/>
            <ac:spMk id="11" creationId="{89E767BD-AA8B-49AE-A1DF-B2C2875D7C49}"/>
          </ac:spMkLst>
        </pc:spChg>
      </pc:sldChg>
      <pc:sldChg chg="modSp mod">
        <pc:chgData name="Sowers, Kerri L." userId="1cb301ef-3310-4414-99e8-f37ddf071a05" providerId="ADAL" clId="{1D25E26C-694D-4CD2-9580-257F5EADBD09}" dt="2022-11-14T19:06:44.921" v="2790" actId="20577"/>
        <pc:sldMkLst>
          <pc:docMk/>
          <pc:sldMk cId="504901023" sldId="296"/>
        </pc:sldMkLst>
        <pc:spChg chg="mod">
          <ac:chgData name="Sowers, Kerri L." userId="1cb301ef-3310-4414-99e8-f37ddf071a05" providerId="ADAL" clId="{1D25E26C-694D-4CD2-9580-257F5EADBD09}" dt="2022-11-14T19:06:44.921" v="2790" actId="20577"/>
          <ac:spMkLst>
            <pc:docMk/>
            <pc:sldMk cId="504901023" sldId="296"/>
            <ac:spMk id="2" creationId="{23A8EC17-0D2B-F24F-A887-B5A23916BFAB}"/>
          </ac:spMkLst>
        </pc:spChg>
      </pc:sldChg>
      <pc:sldChg chg="modSp mod">
        <pc:chgData name="Sowers, Kerri L." userId="1cb301ef-3310-4414-99e8-f37ddf071a05" providerId="ADAL" clId="{1D25E26C-694D-4CD2-9580-257F5EADBD09}" dt="2022-11-04T17:15:40.309" v="16" actId="20577"/>
        <pc:sldMkLst>
          <pc:docMk/>
          <pc:sldMk cId="3414433457" sldId="297"/>
        </pc:sldMkLst>
        <pc:spChg chg="mod">
          <ac:chgData name="Sowers, Kerri L." userId="1cb301ef-3310-4414-99e8-f37ddf071a05" providerId="ADAL" clId="{1D25E26C-694D-4CD2-9580-257F5EADBD09}" dt="2022-11-04T17:15:40.309" v="16" actId="20577"/>
          <ac:spMkLst>
            <pc:docMk/>
            <pc:sldMk cId="3414433457" sldId="297"/>
            <ac:spMk id="11" creationId="{89E767BD-AA8B-49AE-A1DF-B2C2875D7C49}"/>
          </ac:spMkLst>
        </pc:spChg>
      </pc:sldChg>
      <pc:sldChg chg="modSp del mod">
        <pc:chgData name="Sowers, Kerri L." userId="1cb301ef-3310-4414-99e8-f37ddf071a05" providerId="ADAL" clId="{1D25E26C-694D-4CD2-9580-257F5EADBD09}" dt="2022-11-14T18:54:03.894" v="2758" actId="47"/>
        <pc:sldMkLst>
          <pc:docMk/>
          <pc:sldMk cId="734720487" sldId="298"/>
        </pc:sldMkLst>
        <pc:spChg chg="mod">
          <ac:chgData name="Sowers, Kerri L." userId="1cb301ef-3310-4414-99e8-f37ddf071a05" providerId="ADAL" clId="{1D25E26C-694D-4CD2-9580-257F5EADBD09}" dt="2022-11-13T18:23:29.475" v="153" actId="20577"/>
          <ac:spMkLst>
            <pc:docMk/>
            <pc:sldMk cId="734720487" sldId="298"/>
            <ac:spMk id="11" creationId="{89E767BD-AA8B-49AE-A1DF-B2C2875D7C49}"/>
          </ac:spMkLst>
        </pc:spChg>
      </pc:sldChg>
      <pc:sldChg chg="modSp mod">
        <pc:chgData name="Sowers, Kerri L." userId="1cb301ef-3310-4414-99e8-f37ddf071a05" providerId="ADAL" clId="{1D25E26C-694D-4CD2-9580-257F5EADBD09}" dt="2022-11-13T18:42:45.887" v="1082" actId="14100"/>
        <pc:sldMkLst>
          <pc:docMk/>
          <pc:sldMk cId="3929381674" sldId="299"/>
        </pc:sldMkLst>
        <pc:spChg chg="mod">
          <ac:chgData name="Sowers, Kerri L." userId="1cb301ef-3310-4414-99e8-f37ddf071a05" providerId="ADAL" clId="{1D25E26C-694D-4CD2-9580-257F5EADBD09}" dt="2022-11-13T18:25:03.984" v="155" actId="688"/>
          <ac:spMkLst>
            <pc:docMk/>
            <pc:sldMk cId="3929381674" sldId="299"/>
            <ac:spMk id="2" creationId="{F9763B19-966B-A94B-B562-1D5574D5634D}"/>
          </ac:spMkLst>
        </pc:spChg>
        <pc:spChg chg="mod">
          <ac:chgData name="Sowers, Kerri L." userId="1cb301ef-3310-4414-99e8-f37ddf071a05" providerId="ADAL" clId="{1D25E26C-694D-4CD2-9580-257F5EADBD09}" dt="2022-11-13T18:42:45.887" v="1082" actId="14100"/>
          <ac:spMkLst>
            <pc:docMk/>
            <pc:sldMk cId="3929381674" sldId="299"/>
            <ac:spMk id="3" creationId="{9A4E5F17-706D-4391-8A57-BB852713A4ED}"/>
          </ac:spMkLst>
        </pc:spChg>
      </pc:sldChg>
      <pc:sldChg chg="del">
        <pc:chgData name="Sowers, Kerri L." userId="1cb301ef-3310-4414-99e8-f37ddf071a05" providerId="ADAL" clId="{1D25E26C-694D-4CD2-9580-257F5EADBD09}" dt="2022-11-04T17:43:05.631" v="130" actId="47"/>
        <pc:sldMkLst>
          <pc:docMk/>
          <pc:sldMk cId="4066556108" sldId="300"/>
        </pc:sldMkLst>
      </pc:sldChg>
      <pc:sldChg chg="modSp mod">
        <pc:chgData name="Sowers, Kerri L." userId="1cb301ef-3310-4414-99e8-f37ddf071a05" providerId="ADAL" clId="{1D25E26C-694D-4CD2-9580-257F5EADBD09}" dt="2022-11-14T17:56:19.083" v="1896" actId="1076"/>
        <pc:sldMkLst>
          <pc:docMk/>
          <pc:sldMk cId="1161022805" sldId="301"/>
        </pc:sldMkLst>
        <pc:spChg chg="mod">
          <ac:chgData name="Sowers, Kerri L." userId="1cb301ef-3310-4414-99e8-f37ddf071a05" providerId="ADAL" clId="{1D25E26C-694D-4CD2-9580-257F5EADBD09}" dt="2022-11-14T17:56:19.083" v="1896" actId="1076"/>
          <ac:spMkLst>
            <pc:docMk/>
            <pc:sldMk cId="1161022805" sldId="301"/>
            <ac:spMk id="2" creationId="{F9763B19-966B-A94B-B562-1D5574D5634D}"/>
          </ac:spMkLst>
        </pc:spChg>
        <pc:spChg chg="mod">
          <ac:chgData name="Sowers, Kerri L." userId="1cb301ef-3310-4414-99e8-f37ddf071a05" providerId="ADAL" clId="{1D25E26C-694D-4CD2-9580-257F5EADBD09}" dt="2022-11-14T17:55:50.176" v="1874" actId="115"/>
          <ac:spMkLst>
            <pc:docMk/>
            <pc:sldMk cId="1161022805" sldId="301"/>
            <ac:spMk id="3" creationId="{9A4E5F17-706D-4391-8A57-BB852713A4ED}"/>
          </ac:spMkLst>
        </pc:spChg>
      </pc:sldChg>
      <pc:sldChg chg="del">
        <pc:chgData name="Sowers, Kerri L." userId="1cb301ef-3310-4414-99e8-f37ddf071a05" providerId="ADAL" clId="{1D25E26C-694D-4CD2-9580-257F5EADBD09}" dt="2022-11-14T17:56:00.635" v="1875" actId="47"/>
        <pc:sldMkLst>
          <pc:docMk/>
          <pc:sldMk cId="815530827" sldId="302"/>
        </pc:sldMkLst>
      </pc:sldChg>
      <pc:sldChg chg="modSp mod">
        <pc:chgData name="Sowers, Kerri L." userId="1cb301ef-3310-4414-99e8-f37ddf071a05" providerId="ADAL" clId="{1D25E26C-694D-4CD2-9580-257F5EADBD09}" dt="2022-11-14T19:09:55.443" v="2862" actId="20577"/>
        <pc:sldMkLst>
          <pc:docMk/>
          <pc:sldMk cId="298937396" sldId="303"/>
        </pc:sldMkLst>
        <pc:spChg chg="mod">
          <ac:chgData name="Sowers, Kerri L." userId="1cb301ef-3310-4414-99e8-f37ddf071a05" providerId="ADAL" clId="{1D25E26C-694D-4CD2-9580-257F5EADBD09}" dt="2022-11-14T17:56:38.748" v="1915" actId="14100"/>
          <ac:spMkLst>
            <pc:docMk/>
            <pc:sldMk cId="298937396" sldId="303"/>
            <ac:spMk id="2" creationId="{F9763B19-966B-A94B-B562-1D5574D5634D}"/>
          </ac:spMkLst>
        </pc:spChg>
        <pc:spChg chg="mod">
          <ac:chgData name="Sowers, Kerri L." userId="1cb301ef-3310-4414-99e8-f37ddf071a05" providerId="ADAL" clId="{1D25E26C-694D-4CD2-9580-257F5EADBD09}" dt="2022-11-14T19:09:55.443" v="2862" actId="20577"/>
          <ac:spMkLst>
            <pc:docMk/>
            <pc:sldMk cId="298937396" sldId="303"/>
            <ac:spMk id="3" creationId="{9A4E5F17-706D-4391-8A57-BB852713A4ED}"/>
          </ac:spMkLst>
        </pc:spChg>
        <pc:spChg chg="mod">
          <ac:chgData name="Sowers, Kerri L." userId="1cb301ef-3310-4414-99e8-f37ddf071a05" providerId="ADAL" clId="{1D25E26C-694D-4CD2-9580-257F5EADBD09}" dt="2022-11-14T18:01:32.973" v="2196" actId="1076"/>
          <ac:spMkLst>
            <pc:docMk/>
            <pc:sldMk cId="298937396" sldId="303"/>
            <ac:spMk id="7" creationId="{9849863B-011F-4E42-A3AC-26F92D8D0855}"/>
          </ac:spMkLst>
        </pc:spChg>
        <pc:picChg chg="mod">
          <ac:chgData name="Sowers, Kerri L." userId="1cb301ef-3310-4414-99e8-f37ddf071a05" providerId="ADAL" clId="{1D25E26C-694D-4CD2-9580-257F5EADBD09}" dt="2022-11-14T18:01:36.769" v="2197" actId="1076"/>
          <ac:picMkLst>
            <pc:docMk/>
            <pc:sldMk cId="298937396" sldId="303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1D25E26C-694D-4CD2-9580-257F5EADBD09}" dt="2022-11-14T18:37:06.279" v="2474" actId="6549"/>
        <pc:sldMkLst>
          <pc:docMk/>
          <pc:sldMk cId="2105176167" sldId="304"/>
        </pc:sldMkLst>
        <pc:spChg chg="mod">
          <ac:chgData name="Sowers, Kerri L." userId="1cb301ef-3310-4414-99e8-f37ddf071a05" providerId="ADAL" clId="{1D25E26C-694D-4CD2-9580-257F5EADBD09}" dt="2022-11-14T18:04:08.790" v="2223" actId="14100"/>
          <ac:spMkLst>
            <pc:docMk/>
            <pc:sldMk cId="2105176167" sldId="304"/>
            <ac:spMk id="2" creationId="{F9763B19-966B-A94B-B562-1D5574D5634D}"/>
          </ac:spMkLst>
        </pc:spChg>
        <pc:spChg chg="mod">
          <ac:chgData name="Sowers, Kerri L." userId="1cb301ef-3310-4414-99e8-f37ddf071a05" providerId="ADAL" clId="{1D25E26C-694D-4CD2-9580-257F5EADBD09}" dt="2022-11-14T18:37:06.279" v="2474" actId="6549"/>
          <ac:spMkLst>
            <pc:docMk/>
            <pc:sldMk cId="2105176167" sldId="304"/>
            <ac:spMk id="3" creationId="{9A4E5F17-706D-4391-8A57-BB852713A4ED}"/>
          </ac:spMkLst>
        </pc:spChg>
        <pc:spChg chg="mod">
          <ac:chgData name="Sowers, Kerri L." userId="1cb301ef-3310-4414-99e8-f37ddf071a05" providerId="ADAL" clId="{1D25E26C-694D-4CD2-9580-257F5EADBD09}" dt="2022-11-14T18:36:21.701" v="2424" actId="1076"/>
          <ac:spMkLst>
            <pc:docMk/>
            <pc:sldMk cId="2105176167" sldId="304"/>
            <ac:spMk id="7" creationId="{9849863B-011F-4E42-A3AC-26F92D8D0855}"/>
          </ac:spMkLst>
        </pc:spChg>
        <pc:picChg chg="mod">
          <ac:chgData name="Sowers, Kerri L." userId="1cb301ef-3310-4414-99e8-f37ddf071a05" providerId="ADAL" clId="{1D25E26C-694D-4CD2-9580-257F5EADBD09}" dt="2022-11-14T18:36:25.343" v="2425" actId="1076"/>
          <ac:picMkLst>
            <pc:docMk/>
            <pc:sldMk cId="2105176167" sldId="304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1D25E26C-694D-4CD2-9580-257F5EADBD09}" dt="2022-11-14T19:12:26.512" v="2883" actId="1076"/>
        <pc:sldMkLst>
          <pc:docMk/>
          <pc:sldMk cId="4282694038" sldId="305"/>
        </pc:sldMkLst>
        <pc:spChg chg="mod">
          <ac:chgData name="Sowers, Kerri L." userId="1cb301ef-3310-4414-99e8-f37ddf071a05" providerId="ADAL" clId="{1D25E26C-694D-4CD2-9580-257F5EADBD09}" dt="2022-11-14T19:11:29.230" v="2872" actId="27636"/>
          <ac:spMkLst>
            <pc:docMk/>
            <pc:sldMk cId="4282694038" sldId="305"/>
            <ac:spMk id="3" creationId="{9A4E5F17-706D-4391-8A57-BB852713A4ED}"/>
          </ac:spMkLst>
        </pc:spChg>
        <pc:spChg chg="mod">
          <ac:chgData name="Sowers, Kerri L." userId="1cb301ef-3310-4414-99e8-f37ddf071a05" providerId="ADAL" clId="{1D25E26C-694D-4CD2-9580-257F5EADBD09}" dt="2022-11-14T19:12:22.990" v="2881" actId="14100"/>
          <ac:spMkLst>
            <pc:docMk/>
            <pc:sldMk cId="4282694038" sldId="305"/>
            <ac:spMk id="7" creationId="{9849863B-011F-4E42-A3AC-26F92D8D0855}"/>
          </ac:spMkLst>
        </pc:spChg>
        <pc:picChg chg="mod modCrop">
          <ac:chgData name="Sowers, Kerri L." userId="1cb301ef-3310-4414-99e8-f37ddf071a05" providerId="ADAL" clId="{1D25E26C-694D-4CD2-9580-257F5EADBD09}" dt="2022-11-14T19:12:05.328" v="2877" actId="732"/>
          <ac:picMkLst>
            <pc:docMk/>
            <pc:sldMk cId="4282694038" sldId="305"/>
            <ac:picMk id="6" creationId="{D718A447-D96A-4D07-AF76-183646512BD2}"/>
          </ac:picMkLst>
        </pc:picChg>
        <pc:picChg chg="mod">
          <ac:chgData name="Sowers, Kerri L." userId="1cb301ef-3310-4414-99e8-f37ddf071a05" providerId="ADAL" clId="{1D25E26C-694D-4CD2-9580-257F5EADBD09}" dt="2022-11-14T19:12:26.512" v="2883" actId="1076"/>
          <ac:picMkLst>
            <pc:docMk/>
            <pc:sldMk cId="4282694038" sldId="305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1D25E26C-694D-4CD2-9580-257F5EADBD09}" dt="2022-11-14T18:41:34.134" v="2637" actId="1076"/>
        <pc:sldMkLst>
          <pc:docMk/>
          <pc:sldMk cId="4287392189" sldId="306"/>
        </pc:sldMkLst>
        <pc:spChg chg="mod">
          <ac:chgData name="Sowers, Kerri L." userId="1cb301ef-3310-4414-99e8-f37ddf071a05" providerId="ADAL" clId="{1D25E26C-694D-4CD2-9580-257F5EADBD09}" dt="2022-11-14T18:41:34.134" v="2637" actId="1076"/>
          <ac:spMkLst>
            <pc:docMk/>
            <pc:sldMk cId="4287392189" sldId="306"/>
            <ac:spMk id="2" creationId="{F9763B19-966B-A94B-B562-1D5574D5634D}"/>
          </ac:spMkLst>
        </pc:spChg>
      </pc:sldChg>
      <pc:sldChg chg="del">
        <pc:chgData name="Sowers, Kerri L." userId="1cb301ef-3310-4414-99e8-f37ddf071a05" providerId="ADAL" clId="{1D25E26C-694D-4CD2-9580-257F5EADBD09}" dt="2022-11-14T17:51:35.416" v="1690" actId="47"/>
        <pc:sldMkLst>
          <pc:docMk/>
          <pc:sldMk cId="653076485" sldId="307"/>
        </pc:sldMkLst>
      </pc:sldChg>
      <pc:sldChg chg="del">
        <pc:chgData name="Sowers, Kerri L." userId="1cb301ef-3310-4414-99e8-f37ddf071a05" providerId="ADAL" clId="{1D25E26C-694D-4CD2-9580-257F5EADBD09}" dt="2022-11-14T17:51:28.567" v="1689" actId="47"/>
        <pc:sldMkLst>
          <pc:docMk/>
          <pc:sldMk cId="2512679910" sldId="308"/>
        </pc:sldMkLst>
      </pc:sldChg>
      <pc:sldChg chg="modSp mod">
        <pc:chgData name="Sowers, Kerri L." userId="1cb301ef-3310-4414-99e8-f37ddf071a05" providerId="ADAL" clId="{1D25E26C-694D-4CD2-9580-257F5EADBD09}" dt="2022-11-14T19:13:25.476" v="2891" actId="1076"/>
        <pc:sldMkLst>
          <pc:docMk/>
          <pc:sldMk cId="763377319" sldId="309"/>
        </pc:sldMkLst>
        <pc:spChg chg="mod">
          <ac:chgData name="Sowers, Kerri L." userId="1cb301ef-3310-4414-99e8-f37ddf071a05" providerId="ADAL" clId="{1D25E26C-694D-4CD2-9580-257F5EADBD09}" dt="2022-11-14T18:41:19.949" v="2636" actId="120"/>
          <ac:spMkLst>
            <pc:docMk/>
            <pc:sldMk cId="763377319" sldId="309"/>
            <ac:spMk id="2" creationId="{F9763B19-966B-A94B-B562-1D5574D5634D}"/>
          </ac:spMkLst>
        </pc:spChg>
        <pc:spChg chg="mod">
          <ac:chgData name="Sowers, Kerri L." userId="1cb301ef-3310-4414-99e8-f37ddf071a05" providerId="ADAL" clId="{1D25E26C-694D-4CD2-9580-257F5EADBD09}" dt="2022-11-14T19:12:46.869" v="2884" actId="1076"/>
          <ac:spMkLst>
            <pc:docMk/>
            <pc:sldMk cId="763377319" sldId="309"/>
            <ac:spMk id="3" creationId="{ADA8521D-115C-9444-34F4-0EA353389DD9}"/>
          </ac:spMkLst>
        </pc:spChg>
        <pc:spChg chg="mod">
          <ac:chgData name="Sowers, Kerri L." userId="1cb301ef-3310-4414-99e8-f37ddf071a05" providerId="ADAL" clId="{1D25E26C-694D-4CD2-9580-257F5EADBD09}" dt="2022-11-14T19:13:21.683" v="2890" actId="1076"/>
          <ac:spMkLst>
            <pc:docMk/>
            <pc:sldMk cId="763377319" sldId="309"/>
            <ac:spMk id="7" creationId="{9849863B-011F-4E42-A3AC-26F92D8D0855}"/>
          </ac:spMkLst>
        </pc:spChg>
        <pc:picChg chg="mod modCrop">
          <ac:chgData name="Sowers, Kerri L." userId="1cb301ef-3310-4414-99e8-f37ddf071a05" providerId="ADAL" clId="{1D25E26C-694D-4CD2-9580-257F5EADBD09}" dt="2022-11-14T19:13:17.162" v="2889" actId="1076"/>
          <ac:picMkLst>
            <pc:docMk/>
            <pc:sldMk cId="763377319" sldId="309"/>
            <ac:picMk id="4" creationId="{832C8995-32E9-4F84-9B04-E075BC4B999C}"/>
          </ac:picMkLst>
        </pc:picChg>
        <pc:picChg chg="mod">
          <ac:chgData name="Sowers, Kerri L." userId="1cb301ef-3310-4414-99e8-f37ddf071a05" providerId="ADAL" clId="{1D25E26C-694D-4CD2-9580-257F5EADBD09}" dt="2022-11-14T19:13:25.476" v="2891" actId="1076"/>
          <ac:picMkLst>
            <pc:docMk/>
            <pc:sldMk cId="763377319" sldId="309"/>
            <ac:picMk id="12" creationId="{5F6381D1-6453-4342-8E10-7090652CB3DA}"/>
          </ac:picMkLst>
        </pc:picChg>
      </pc:sldChg>
      <pc:sldChg chg="addSp delSp modSp add mod ord">
        <pc:chgData name="Sowers, Kerri L." userId="1cb301ef-3310-4414-99e8-f37ddf071a05" providerId="ADAL" clId="{1D25E26C-694D-4CD2-9580-257F5EADBD09}" dt="2022-11-13T18:35:22.976" v="684" actId="1076"/>
        <pc:sldMkLst>
          <pc:docMk/>
          <pc:sldMk cId="3414454350" sldId="312"/>
        </pc:sldMkLst>
        <pc:spChg chg="add mod">
          <ac:chgData name="Sowers, Kerri L." userId="1cb301ef-3310-4414-99e8-f37ddf071a05" providerId="ADAL" clId="{1D25E26C-694D-4CD2-9580-257F5EADBD09}" dt="2022-11-13T18:25:22.805" v="210" actId="20577"/>
          <ac:spMkLst>
            <pc:docMk/>
            <pc:sldMk cId="3414454350" sldId="312"/>
            <ac:spMk id="2" creationId="{DAD195AF-6F7A-039C-D034-D5E0B89283B3}"/>
          </ac:spMkLst>
        </pc:spChg>
        <pc:spChg chg="mod">
          <ac:chgData name="Sowers, Kerri L." userId="1cb301ef-3310-4414-99e8-f37ddf071a05" providerId="ADAL" clId="{1D25E26C-694D-4CD2-9580-257F5EADBD09}" dt="2022-11-13T18:35:22.976" v="684" actId="1076"/>
          <ac:spMkLst>
            <pc:docMk/>
            <pc:sldMk cId="3414454350" sldId="312"/>
            <ac:spMk id="9" creationId="{5BF5E24C-9C84-4E90-B959-C9595DF0D477}"/>
          </ac:spMkLst>
        </pc:spChg>
        <pc:picChg chg="add mod">
          <ac:chgData name="Sowers, Kerri L." userId="1cb301ef-3310-4414-99e8-f37ddf071a05" providerId="ADAL" clId="{1D25E26C-694D-4CD2-9580-257F5EADBD09}" dt="2022-11-13T18:25:49.558" v="217" actId="1076"/>
          <ac:picMkLst>
            <pc:docMk/>
            <pc:sldMk cId="3414454350" sldId="312"/>
            <ac:picMk id="3" creationId="{E8D4E36E-1054-3866-FE2E-6C8E4D2C57B7}"/>
          </ac:picMkLst>
        </pc:picChg>
        <pc:picChg chg="del mod">
          <ac:chgData name="Sowers, Kerri L." userId="1cb301ef-3310-4414-99e8-f37ddf071a05" providerId="ADAL" clId="{1D25E26C-694D-4CD2-9580-257F5EADBD09}" dt="2022-11-04T17:40:41.211" v="20" actId="478"/>
          <ac:picMkLst>
            <pc:docMk/>
            <pc:sldMk cId="3414454350" sldId="312"/>
            <ac:picMk id="10" creationId="{4C567928-2B54-4D7A-A356-423D98BDD3C0}"/>
          </ac:picMkLst>
        </pc:picChg>
      </pc:sldChg>
      <pc:sldChg chg="addSp delSp modSp add mod chgLayout">
        <pc:chgData name="Sowers, Kerri L." userId="1cb301ef-3310-4414-99e8-f37ddf071a05" providerId="ADAL" clId="{1D25E26C-694D-4CD2-9580-257F5EADBD09}" dt="2022-11-13T18:57:50.901" v="1455" actId="14100"/>
        <pc:sldMkLst>
          <pc:docMk/>
          <pc:sldMk cId="608290167" sldId="313"/>
        </pc:sldMkLst>
        <pc:spChg chg="mod ord">
          <ac:chgData name="Sowers, Kerri L." userId="1cb301ef-3310-4414-99e8-f37ddf071a05" providerId="ADAL" clId="{1D25E26C-694D-4CD2-9580-257F5EADBD09}" dt="2022-11-13T18:30:18.965" v="247" actId="1076"/>
          <ac:spMkLst>
            <pc:docMk/>
            <pc:sldMk cId="608290167" sldId="313"/>
            <ac:spMk id="2" creationId="{DAD195AF-6F7A-039C-D034-D5E0B89283B3}"/>
          </ac:spMkLst>
        </pc:spChg>
        <pc:spChg chg="add mod ord">
          <ac:chgData name="Sowers, Kerri L." userId="1cb301ef-3310-4414-99e8-f37ddf071a05" providerId="ADAL" clId="{1D25E26C-694D-4CD2-9580-257F5EADBD09}" dt="2022-11-13T18:57:50.901" v="1455" actId="14100"/>
          <ac:spMkLst>
            <pc:docMk/>
            <pc:sldMk cId="608290167" sldId="313"/>
            <ac:spMk id="4" creationId="{D3AC31CF-3B7E-15E7-39C3-545C275CF608}"/>
          </ac:spMkLst>
        </pc:spChg>
        <pc:spChg chg="mod">
          <ac:chgData name="Sowers, Kerri L." userId="1cb301ef-3310-4414-99e8-f37ddf071a05" providerId="ADAL" clId="{1D25E26C-694D-4CD2-9580-257F5EADBD09}" dt="2022-11-13T18:30:06.622" v="244" actId="20577"/>
          <ac:spMkLst>
            <pc:docMk/>
            <pc:sldMk cId="608290167" sldId="313"/>
            <ac:spMk id="9" creationId="{5BF5E24C-9C84-4E90-B959-C9595DF0D477}"/>
          </ac:spMkLst>
        </pc:spChg>
        <pc:picChg chg="del">
          <ac:chgData name="Sowers, Kerri L." userId="1cb301ef-3310-4414-99e8-f37ddf071a05" providerId="ADAL" clId="{1D25E26C-694D-4CD2-9580-257F5EADBD09}" dt="2022-11-13T18:28:50.342" v="219" actId="478"/>
          <ac:picMkLst>
            <pc:docMk/>
            <pc:sldMk cId="608290167" sldId="313"/>
            <ac:picMk id="3" creationId="{E8D4E36E-1054-3866-FE2E-6C8E4D2C57B7}"/>
          </ac:picMkLst>
        </pc:picChg>
      </pc:sldChg>
      <pc:sldChg chg="delSp modSp add mod">
        <pc:chgData name="Sowers, Kerri L." userId="1cb301ef-3310-4414-99e8-f37ddf071a05" providerId="ADAL" clId="{1D25E26C-694D-4CD2-9580-257F5EADBD09}" dt="2022-11-14T19:08:34.964" v="2832" actId="20577"/>
        <pc:sldMkLst>
          <pc:docMk/>
          <pc:sldMk cId="3707583931" sldId="314"/>
        </pc:sldMkLst>
        <pc:spChg chg="mod">
          <ac:chgData name="Sowers, Kerri L." userId="1cb301ef-3310-4414-99e8-f37ddf071a05" providerId="ADAL" clId="{1D25E26C-694D-4CD2-9580-257F5EADBD09}" dt="2022-11-13T18:39:56.685" v="1044" actId="20577"/>
          <ac:spMkLst>
            <pc:docMk/>
            <pc:sldMk cId="3707583931" sldId="314"/>
            <ac:spMk id="2" creationId="{DAD195AF-6F7A-039C-D034-D5E0B89283B3}"/>
          </ac:spMkLst>
        </pc:spChg>
        <pc:spChg chg="mod">
          <ac:chgData name="Sowers, Kerri L." userId="1cb301ef-3310-4414-99e8-f37ddf071a05" providerId="ADAL" clId="{1D25E26C-694D-4CD2-9580-257F5EADBD09}" dt="2022-11-14T19:08:34.964" v="2832" actId="20577"/>
          <ac:spMkLst>
            <pc:docMk/>
            <pc:sldMk cId="3707583931" sldId="314"/>
            <ac:spMk id="4" creationId="{D3AC31CF-3B7E-15E7-39C3-545C275CF608}"/>
          </ac:spMkLst>
        </pc:spChg>
        <pc:spChg chg="del mod">
          <ac:chgData name="Sowers, Kerri L." userId="1cb301ef-3310-4414-99e8-f37ddf071a05" providerId="ADAL" clId="{1D25E26C-694D-4CD2-9580-257F5EADBD09}" dt="2022-11-13T18:38:49.801" v="957" actId="478"/>
          <ac:spMkLst>
            <pc:docMk/>
            <pc:sldMk cId="3707583931" sldId="314"/>
            <ac:spMk id="9" creationId="{5BF5E24C-9C84-4E90-B959-C9595DF0D477}"/>
          </ac:spMkLst>
        </pc:spChg>
      </pc:sldChg>
      <pc:sldChg chg="addSp delSp modSp add mod ord">
        <pc:chgData name="Sowers, Kerri L." userId="1cb301ef-3310-4414-99e8-f37ddf071a05" providerId="ADAL" clId="{1D25E26C-694D-4CD2-9580-257F5EADBD09}" dt="2022-11-14T18:51:36.085" v="2746" actId="1076"/>
        <pc:sldMkLst>
          <pc:docMk/>
          <pc:sldMk cId="1286449511" sldId="315"/>
        </pc:sldMkLst>
        <pc:spChg chg="mod">
          <ac:chgData name="Sowers, Kerri L." userId="1cb301ef-3310-4414-99e8-f37ddf071a05" providerId="ADAL" clId="{1D25E26C-694D-4CD2-9580-257F5EADBD09}" dt="2022-11-13T18:41:57.116" v="1065" actId="14100"/>
          <ac:spMkLst>
            <pc:docMk/>
            <pc:sldMk cId="1286449511" sldId="315"/>
            <ac:spMk id="2" creationId="{DAD195AF-6F7A-039C-D034-D5E0B89283B3}"/>
          </ac:spMkLst>
        </pc:spChg>
        <pc:spChg chg="add mod">
          <ac:chgData name="Sowers, Kerri L." userId="1cb301ef-3310-4414-99e8-f37ddf071a05" providerId="ADAL" clId="{1D25E26C-694D-4CD2-9580-257F5EADBD09}" dt="2022-11-14T18:51:31.117" v="2745" actId="14100"/>
          <ac:spMkLst>
            <pc:docMk/>
            <pc:sldMk cId="1286449511" sldId="315"/>
            <ac:spMk id="4" creationId="{C2B63A52-7AE0-B4E0-F82F-C7DC629ADF64}"/>
          </ac:spMkLst>
        </pc:spChg>
        <pc:spChg chg="del mod">
          <ac:chgData name="Sowers, Kerri L." userId="1cb301ef-3310-4414-99e8-f37ddf071a05" providerId="ADAL" clId="{1D25E26C-694D-4CD2-9580-257F5EADBD09}" dt="2022-11-14T18:44:21.839" v="2727" actId="478"/>
          <ac:spMkLst>
            <pc:docMk/>
            <pc:sldMk cId="1286449511" sldId="315"/>
            <ac:spMk id="9" creationId="{5BF5E24C-9C84-4E90-B959-C9595DF0D477}"/>
          </ac:spMkLst>
        </pc:spChg>
        <pc:picChg chg="add del mod">
          <ac:chgData name="Sowers, Kerri L." userId="1cb301ef-3310-4414-99e8-f37ddf071a05" providerId="ADAL" clId="{1D25E26C-694D-4CD2-9580-257F5EADBD09}" dt="2022-11-14T18:50:54.627" v="2735" actId="478"/>
          <ac:picMkLst>
            <pc:docMk/>
            <pc:sldMk cId="1286449511" sldId="315"/>
            <ac:picMk id="3" creationId="{852810C7-C0DF-FCB1-4B5C-F277A50B42B3}"/>
          </ac:picMkLst>
        </pc:picChg>
        <pc:picChg chg="del">
          <ac:chgData name="Sowers, Kerri L." userId="1cb301ef-3310-4414-99e8-f37ddf071a05" providerId="ADAL" clId="{1D25E26C-694D-4CD2-9580-257F5EADBD09}" dt="2022-11-13T18:41:21.017" v="1049" actId="478"/>
          <ac:picMkLst>
            <pc:docMk/>
            <pc:sldMk cId="1286449511" sldId="315"/>
            <ac:picMk id="3" creationId="{E8D4E36E-1054-3866-FE2E-6C8E4D2C57B7}"/>
          </ac:picMkLst>
        </pc:picChg>
        <pc:picChg chg="add mod">
          <ac:chgData name="Sowers, Kerri L." userId="1cb301ef-3310-4414-99e8-f37ddf071a05" providerId="ADAL" clId="{1D25E26C-694D-4CD2-9580-257F5EADBD09}" dt="2022-11-14T18:51:36.085" v="2746" actId="1076"/>
          <ac:picMkLst>
            <pc:docMk/>
            <pc:sldMk cId="1286449511" sldId="315"/>
            <ac:picMk id="5" creationId="{958C49AC-597F-A79D-4FCF-45F5B8CDEB98}"/>
          </ac:picMkLst>
        </pc:picChg>
      </pc:sldChg>
      <pc:sldChg chg="add">
        <pc:chgData name="Sowers, Kerri L." userId="1cb301ef-3310-4414-99e8-f37ddf071a05" providerId="ADAL" clId="{1D25E26C-694D-4CD2-9580-257F5EADBD09}" dt="2022-11-14T18:42:09.407" v="2638"/>
        <pc:sldMkLst>
          <pc:docMk/>
          <pc:sldMk cId="2204926470" sldId="316"/>
        </pc:sldMkLst>
      </pc:sldChg>
      <pc:sldChg chg="delSp modSp add mod ord">
        <pc:chgData name="Sowers, Kerri L." userId="1cb301ef-3310-4414-99e8-f37ddf071a05" providerId="ADAL" clId="{1D25E26C-694D-4CD2-9580-257F5EADBD09}" dt="2022-11-16T20:53:49.822" v="4134" actId="403"/>
        <pc:sldMkLst>
          <pc:docMk/>
          <pc:sldMk cId="1443868321" sldId="317"/>
        </pc:sldMkLst>
        <pc:spChg chg="mod">
          <ac:chgData name="Sowers, Kerri L." userId="1cb301ef-3310-4414-99e8-f37ddf071a05" providerId="ADAL" clId="{1D25E26C-694D-4CD2-9580-257F5EADBD09}" dt="2022-11-16T17:54:57.703" v="2958" actId="20577"/>
          <ac:spMkLst>
            <pc:docMk/>
            <pc:sldMk cId="1443868321" sldId="317"/>
            <ac:spMk id="2" creationId="{DAD195AF-6F7A-039C-D034-D5E0B89283B3}"/>
          </ac:spMkLst>
        </pc:spChg>
        <pc:spChg chg="mod">
          <ac:chgData name="Sowers, Kerri L." userId="1cb301ef-3310-4414-99e8-f37ddf071a05" providerId="ADAL" clId="{1D25E26C-694D-4CD2-9580-257F5EADBD09}" dt="2022-11-16T20:53:49.822" v="4134" actId="403"/>
          <ac:spMkLst>
            <pc:docMk/>
            <pc:sldMk cId="1443868321" sldId="317"/>
            <ac:spMk id="4" creationId="{D3AC31CF-3B7E-15E7-39C3-545C275CF608}"/>
          </ac:spMkLst>
        </pc:spChg>
        <pc:spChg chg="del">
          <ac:chgData name="Sowers, Kerri L." userId="1cb301ef-3310-4414-99e8-f37ddf071a05" providerId="ADAL" clId="{1D25E26C-694D-4CD2-9580-257F5EADBD09}" dt="2022-11-16T18:03:08.859" v="4052" actId="478"/>
          <ac:spMkLst>
            <pc:docMk/>
            <pc:sldMk cId="1443868321" sldId="317"/>
            <ac:spMk id="9" creationId="{5BF5E24C-9C84-4E90-B959-C9595DF0D477}"/>
          </ac:spMkLst>
        </pc:spChg>
      </pc:sldChg>
    </pc:docChg>
  </pc:docChgLst>
  <pc:docChgLst>
    <pc:chgData name="Sowers, Kerri L." userId="1cb301ef-3310-4414-99e8-f37ddf071a05" providerId="ADAL" clId="{7C84C1E9-146A-445D-B730-46065DBD1372}"/>
    <pc:docChg chg="undo custSel addSld delSld modSld">
      <pc:chgData name="Sowers, Kerri L." userId="1cb301ef-3310-4414-99e8-f37ddf071a05" providerId="ADAL" clId="{7C84C1E9-146A-445D-B730-46065DBD1372}" dt="2023-11-28T00:50:14.721" v="67" actId="20577"/>
      <pc:docMkLst>
        <pc:docMk/>
      </pc:docMkLst>
      <pc:sldChg chg="modSp del mod">
        <pc:chgData name="Sowers, Kerri L." userId="1cb301ef-3310-4414-99e8-f37ddf071a05" providerId="ADAL" clId="{7C84C1E9-146A-445D-B730-46065DBD1372}" dt="2023-11-24T02:08:01.760" v="5" actId="47"/>
        <pc:sldMkLst>
          <pc:docMk/>
          <pc:sldMk cId="740883362" sldId="293"/>
        </pc:sldMkLst>
        <pc:spChg chg="mod">
          <ac:chgData name="Sowers, Kerri L." userId="1cb301ef-3310-4414-99e8-f37ddf071a05" providerId="ADAL" clId="{7C84C1E9-146A-445D-B730-46065DBD1372}" dt="2023-11-04T23:58:17.222" v="3" actId="14100"/>
          <ac:spMkLst>
            <pc:docMk/>
            <pc:sldMk cId="740883362" sldId="293"/>
            <ac:spMk id="11" creationId="{89E767BD-AA8B-49AE-A1DF-B2C2875D7C49}"/>
          </ac:spMkLst>
        </pc:spChg>
      </pc:sldChg>
      <pc:sldChg chg="modSp mod">
        <pc:chgData name="Sowers, Kerri L." userId="1cb301ef-3310-4414-99e8-f37ddf071a05" providerId="ADAL" clId="{7C84C1E9-146A-445D-B730-46065DBD1372}" dt="2023-11-24T02:20:48.014" v="65" actId="20577"/>
        <pc:sldMkLst>
          <pc:docMk/>
          <pc:sldMk cId="504901023" sldId="296"/>
        </pc:sldMkLst>
        <pc:spChg chg="mod">
          <ac:chgData name="Sowers, Kerri L." userId="1cb301ef-3310-4414-99e8-f37ddf071a05" providerId="ADAL" clId="{7C84C1E9-146A-445D-B730-46065DBD1372}" dt="2023-11-24T02:20:48.014" v="65" actId="20577"/>
          <ac:spMkLst>
            <pc:docMk/>
            <pc:sldMk cId="504901023" sldId="296"/>
            <ac:spMk id="2" creationId="{23A8EC17-0D2B-F24F-A887-B5A23916BFAB}"/>
          </ac:spMkLst>
        </pc:spChg>
      </pc:sldChg>
      <pc:sldChg chg="modSp mod">
        <pc:chgData name="Sowers, Kerri L." userId="1cb301ef-3310-4414-99e8-f37ddf071a05" providerId="ADAL" clId="{7C84C1E9-146A-445D-B730-46065DBD1372}" dt="2023-11-24T02:10:45.493" v="33" actId="20577"/>
        <pc:sldMkLst>
          <pc:docMk/>
          <pc:sldMk cId="3929381674" sldId="299"/>
        </pc:sldMkLst>
        <pc:spChg chg="mod">
          <ac:chgData name="Sowers, Kerri L." userId="1cb301ef-3310-4414-99e8-f37ddf071a05" providerId="ADAL" clId="{7C84C1E9-146A-445D-B730-46065DBD1372}" dt="2023-11-24T02:10:45.493" v="33" actId="20577"/>
          <ac:spMkLst>
            <pc:docMk/>
            <pc:sldMk cId="3929381674" sldId="299"/>
            <ac:spMk id="3" creationId="{9A4E5F17-706D-4391-8A57-BB852713A4ED}"/>
          </ac:spMkLst>
        </pc:spChg>
      </pc:sldChg>
      <pc:sldChg chg="modSp mod">
        <pc:chgData name="Sowers, Kerri L." userId="1cb301ef-3310-4414-99e8-f37ddf071a05" providerId="ADAL" clId="{7C84C1E9-146A-445D-B730-46065DBD1372}" dt="2023-11-24T02:13:28.030" v="53" actId="1076"/>
        <pc:sldMkLst>
          <pc:docMk/>
          <pc:sldMk cId="1161022805" sldId="301"/>
        </pc:sldMkLst>
        <pc:spChg chg="mod">
          <ac:chgData name="Sowers, Kerri L." userId="1cb301ef-3310-4414-99e8-f37ddf071a05" providerId="ADAL" clId="{7C84C1E9-146A-445D-B730-46065DBD1372}" dt="2023-11-24T02:13:28.030" v="53" actId="1076"/>
          <ac:spMkLst>
            <pc:docMk/>
            <pc:sldMk cId="1161022805" sldId="301"/>
            <ac:spMk id="7" creationId="{9849863B-011F-4E42-A3AC-26F92D8D0855}"/>
          </ac:spMkLst>
        </pc:spChg>
        <pc:picChg chg="mod modCrop">
          <ac:chgData name="Sowers, Kerri L." userId="1cb301ef-3310-4414-99e8-f37ddf071a05" providerId="ADAL" clId="{7C84C1E9-146A-445D-B730-46065DBD1372}" dt="2023-11-24T02:12:17.363" v="49" actId="732"/>
          <ac:picMkLst>
            <pc:docMk/>
            <pc:sldMk cId="1161022805" sldId="301"/>
            <ac:picMk id="5" creationId="{CBD5B3BB-3C6C-4698-B3A6-14F84C7C2F81}"/>
          </ac:picMkLst>
        </pc:picChg>
      </pc:sldChg>
      <pc:sldChg chg="modSp mod">
        <pc:chgData name="Sowers, Kerri L." userId="1cb301ef-3310-4414-99e8-f37ddf071a05" providerId="ADAL" clId="{7C84C1E9-146A-445D-B730-46065DBD1372}" dt="2023-11-24T02:13:40.488" v="56" actId="1076"/>
        <pc:sldMkLst>
          <pc:docMk/>
          <pc:sldMk cId="298937396" sldId="303"/>
        </pc:sldMkLst>
        <pc:spChg chg="mod">
          <ac:chgData name="Sowers, Kerri L." userId="1cb301ef-3310-4414-99e8-f37ddf071a05" providerId="ADAL" clId="{7C84C1E9-146A-445D-B730-46065DBD1372}" dt="2023-11-24T02:13:35.595" v="55" actId="1076"/>
          <ac:spMkLst>
            <pc:docMk/>
            <pc:sldMk cId="298937396" sldId="303"/>
            <ac:spMk id="7" creationId="{9849863B-011F-4E42-A3AC-26F92D8D0855}"/>
          </ac:spMkLst>
        </pc:spChg>
        <pc:picChg chg="mod modCrop">
          <ac:chgData name="Sowers, Kerri L." userId="1cb301ef-3310-4414-99e8-f37ddf071a05" providerId="ADAL" clId="{7C84C1E9-146A-445D-B730-46065DBD1372}" dt="2023-11-24T02:13:18.376" v="52" actId="732"/>
          <ac:picMkLst>
            <pc:docMk/>
            <pc:sldMk cId="298937396" sldId="303"/>
            <ac:picMk id="5" creationId="{CBD5B3BB-3C6C-4698-B3A6-14F84C7C2F81}"/>
          </ac:picMkLst>
        </pc:picChg>
        <pc:picChg chg="mod">
          <ac:chgData name="Sowers, Kerri L." userId="1cb301ef-3310-4414-99e8-f37ddf071a05" providerId="ADAL" clId="{7C84C1E9-146A-445D-B730-46065DBD1372}" dt="2023-11-24T02:13:40.488" v="56" actId="1076"/>
          <ac:picMkLst>
            <pc:docMk/>
            <pc:sldMk cId="298937396" sldId="303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7C84C1E9-146A-445D-B730-46065DBD1372}" dt="2023-11-24T02:13:01.078" v="51" actId="732"/>
        <pc:sldMkLst>
          <pc:docMk/>
          <pc:sldMk cId="2105176167" sldId="304"/>
        </pc:sldMkLst>
        <pc:picChg chg="mod modCrop">
          <ac:chgData name="Sowers, Kerri L." userId="1cb301ef-3310-4414-99e8-f37ddf071a05" providerId="ADAL" clId="{7C84C1E9-146A-445D-B730-46065DBD1372}" dt="2023-11-24T02:13:01.078" v="51" actId="732"/>
          <ac:picMkLst>
            <pc:docMk/>
            <pc:sldMk cId="2105176167" sldId="304"/>
            <ac:picMk id="5" creationId="{CBD5B3BB-3C6C-4698-B3A6-14F84C7C2F81}"/>
          </ac:picMkLst>
        </pc:picChg>
      </pc:sldChg>
      <pc:sldChg chg="modSp mod">
        <pc:chgData name="Sowers, Kerri L." userId="1cb301ef-3310-4414-99e8-f37ddf071a05" providerId="ADAL" clId="{7C84C1E9-146A-445D-B730-46065DBD1372}" dt="2023-11-24T02:13:58.176" v="59" actId="14"/>
        <pc:sldMkLst>
          <pc:docMk/>
          <pc:sldMk cId="4282694038" sldId="305"/>
        </pc:sldMkLst>
        <pc:spChg chg="mod">
          <ac:chgData name="Sowers, Kerri L." userId="1cb301ef-3310-4414-99e8-f37ddf071a05" providerId="ADAL" clId="{7C84C1E9-146A-445D-B730-46065DBD1372}" dt="2023-11-24T02:13:58.176" v="59" actId="14"/>
          <ac:spMkLst>
            <pc:docMk/>
            <pc:sldMk cId="4282694038" sldId="305"/>
            <ac:spMk id="3" creationId="{9A4E5F17-706D-4391-8A57-BB852713A4ED}"/>
          </ac:spMkLst>
        </pc:spChg>
      </pc:sldChg>
      <pc:sldChg chg="modSp mod">
        <pc:chgData name="Sowers, Kerri L." userId="1cb301ef-3310-4414-99e8-f37ddf071a05" providerId="ADAL" clId="{7C84C1E9-146A-445D-B730-46065DBD1372}" dt="2023-11-24T02:14:35.483" v="63" actId="1076"/>
        <pc:sldMkLst>
          <pc:docMk/>
          <pc:sldMk cId="763377319" sldId="309"/>
        </pc:sldMkLst>
        <pc:spChg chg="mod">
          <ac:chgData name="Sowers, Kerri L." userId="1cb301ef-3310-4414-99e8-f37ddf071a05" providerId="ADAL" clId="{7C84C1E9-146A-445D-B730-46065DBD1372}" dt="2023-11-24T02:14:32.697" v="62" actId="1076"/>
          <ac:spMkLst>
            <pc:docMk/>
            <pc:sldMk cId="763377319" sldId="309"/>
            <ac:spMk id="2" creationId="{F9763B19-966B-A94B-B562-1D5574D5634D}"/>
          </ac:spMkLst>
        </pc:spChg>
        <pc:spChg chg="mod">
          <ac:chgData name="Sowers, Kerri L." userId="1cb301ef-3310-4414-99e8-f37ddf071a05" providerId="ADAL" clId="{7C84C1E9-146A-445D-B730-46065DBD1372}" dt="2023-11-24T02:14:16.956" v="60" actId="1076"/>
          <ac:spMkLst>
            <pc:docMk/>
            <pc:sldMk cId="763377319" sldId="309"/>
            <ac:spMk id="7" creationId="{9849863B-011F-4E42-A3AC-26F92D8D0855}"/>
          </ac:spMkLst>
        </pc:spChg>
        <pc:picChg chg="mod">
          <ac:chgData name="Sowers, Kerri L." userId="1cb301ef-3310-4414-99e8-f37ddf071a05" providerId="ADAL" clId="{7C84C1E9-146A-445D-B730-46065DBD1372}" dt="2023-11-24T02:14:35.483" v="63" actId="1076"/>
          <ac:picMkLst>
            <pc:docMk/>
            <pc:sldMk cId="763377319" sldId="309"/>
            <ac:picMk id="4" creationId="{832C8995-32E9-4F84-9B04-E075BC4B999C}"/>
          </ac:picMkLst>
        </pc:picChg>
      </pc:sldChg>
      <pc:sldChg chg="modSp mod">
        <pc:chgData name="Sowers, Kerri L." userId="1cb301ef-3310-4414-99e8-f37ddf071a05" providerId="ADAL" clId="{7C84C1E9-146A-445D-B730-46065DBD1372}" dt="2023-11-24T02:09:20.131" v="9" actId="20577"/>
        <pc:sldMkLst>
          <pc:docMk/>
          <pc:sldMk cId="608290167" sldId="313"/>
        </pc:sldMkLst>
        <pc:spChg chg="mod">
          <ac:chgData name="Sowers, Kerri L." userId="1cb301ef-3310-4414-99e8-f37ddf071a05" providerId="ADAL" clId="{7C84C1E9-146A-445D-B730-46065DBD1372}" dt="2023-11-24T02:09:20.131" v="9" actId="20577"/>
          <ac:spMkLst>
            <pc:docMk/>
            <pc:sldMk cId="608290167" sldId="313"/>
            <ac:spMk id="4" creationId="{D3AC31CF-3B7E-15E7-39C3-545C275CF608}"/>
          </ac:spMkLst>
        </pc:spChg>
      </pc:sldChg>
      <pc:sldChg chg="modSp mod">
        <pc:chgData name="Sowers, Kerri L." userId="1cb301ef-3310-4414-99e8-f37ddf071a05" providerId="ADAL" clId="{7C84C1E9-146A-445D-B730-46065DBD1372}" dt="2023-11-28T00:50:14.721" v="67" actId="20577"/>
        <pc:sldMkLst>
          <pc:docMk/>
          <pc:sldMk cId="3707583931" sldId="314"/>
        </pc:sldMkLst>
        <pc:spChg chg="mod">
          <ac:chgData name="Sowers, Kerri L." userId="1cb301ef-3310-4414-99e8-f37ddf071a05" providerId="ADAL" clId="{7C84C1E9-146A-445D-B730-46065DBD1372}" dt="2023-11-28T00:50:14.721" v="67" actId="20577"/>
          <ac:spMkLst>
            <pc:docMk/>
            <pc:sldMk cId="3707583931" sldId="314"/>
            <ac:spMk id="4" creationId="{D3AC31CF-3B7E-15E7-39C3-545C275CF608}"/>
          </ac:spMkLst>
        </pc:spChg>
      </pc:sldChg>
      <pc:sldChg chg="add">
        <pc:chgData name="Sowers, Kerri L." userId="1cb301ef-3310-4414-99e8-f37ddf071a05" providerId="ADAL" clId="{7C84C1E9-146A-445D-B730-46065DBD1372}" dt="2023-11-24T02:07:58.656" v="4"/>
        <pc:sldMkLst>
          <pc:docMk/>
          <pc:sldMk cId="734720487" sldId="318"/>
        </pc:sldMkLst>
      </pc:sldChg>
    </pc:docChg>
  </pc:docChgLst>
  <pc:docChgLst>
    <pc:chgData name="Sowers, Kerri L." userId="1cb301ef-3310-4414-99e8-f37ddf071a05" providerId="ADAL" clId="{BA74E633-9BA5-41F9-ABC9-9E586B5B8F60}"/>
    <pc:docChg chg="custSel addSld modSld">
      <pc:chgData name="Sowers, Kerri L." userId="1cb301ef-3310-4414-99e8-f37ddf071a05" providerId="ADAL" clId="{BA74E633-9BA5-41F9-ABC9-9E586B5B8F60}" dt="2024-11-19T18:01:05.656" v="324" actId="20577"/>
      <pc:docMkLst>
        <pc:docMk/>
      </pc:docMkLst>
      <pc:sldChg chg="modSp mod">
        <pc:chgData name="Sowers, Kerri L." userId="1cb301ef-3310-4414-99e8-f37ddf071a05" providerId="ADAL" clId="{BA74E633-9BA5-41F9-ABC9-9E586B5B8F60}" dt="2024-10-22T17:12:17.022" v="7" actId="20577"/>
        <pc:sldMkLst>
          <pc:docMk/>
          <pc:sldMk cId="504901023" sldId="296"/>
        </pc:sldMkLst>
        <pc:spChg chg="mod">
          <ac:chgData name="Sowers, Kerri L." userId="1cb301ef-3310-4414-99e8-f37ddf071a05" providerId="ADAL" clId="{BA74E633-9BA5-41F9-ABC9-9E586B5B8F60}" dt="2024-10-22T17:12:17.022" v="7" actId="20577"/>
          <ac:spMkLst>
            <pc:docMk/>
            <pc:sldMk cId="504901023" sldId="296"/>
            <ac:spMk id="2" creationId="{23A8EC17-0D2B-F24F-A887-B5A23916BFAB}"/>
          </ac:spMkLst>
        </pc:spChg>
      </pc:sldChg>
      <pc:sldChg chg="modSp mod">
        <pc:chgData name="Sowers, Kerri L." userId="1cb301ef-3310-4414-99e8-f37ddf071a05" providerId="ADAL" clId="{BA74E633-9BA5-41F9-ABC9-9E586B5B8F60}" dt="2024-10-22T17:19:49.976" v="264" actId="20577"/>
        <pc:sldMkLst>
          <pc:docMk/>
          <pc:sldMk cId="3929381674" sldId="299"/>
        </pc:sldMkLst>
        <pc:spChg chg="mod">
          <ac:chgData name="Sowers, Kerri L." userId="1cb301ef-3310-4414-99e8-f37ddf071a05" providerId="ADAL" clId="{BA74E633-9BA5-41F9-ABC9-9E586B5B8F60}" dt="2024-10-22T17:19:49.976" v="264" actId="20577"/>
          <ac:spMkLst>
            <pc:docMk/>
            <pc:sldMk cId="3929381674" sldId="299"/>
            <ac:spMk id="3" creationId="{9A4E5F17-706D-4391-8A57-BB852713A4ED}"/>
          </ac:spMkLst>
        </pc:spChg>
      </pc:sldChg>
      <pc:sldChg chg="modSp mod">
        <pc:chgData name="Sowers, Kerri L." userId="1cb301ef-3310-4414-99e8-f37ddf071a05" providerId="ADAL" clId="{BA74E633-9BA5-41F9-ABC9-9E586B5B8F60}" dt="2024-11-19T18:01:05.656" v="324" actId="20577"/>
        <pc:sldMkLst>
          <pc:docMk/>
          <pc:sldMk cId="763377319" sldId="309"/>
        </pc:sldMkLst>
        <pc:spChg chg="mod">
          <ac:chgData name="Sowers, Kerri L." userId="1cb301ef-3310-4414-99e8-f37ddf071a05" providerId="ADAL" clId="{BA74E633-9BA5-41F9-ABC9-9E586B5B8F60}" dt="2024-11-19T18:01:05.656" v="324" actId="20577"/>
          <ac:spMkLst>
            <pc:docMk/>
            <pc:sldMk cId="763377319" sldId="309"/>
            <ac:spMk id="3" creationId="{ADA8521D-115C-9444-34F4-0EA353389DD9}"/>
          </ac:spMkLst>
        </pc:spChg>
      </pc:sldChg>
      <pc:sldChg chg="addSp delSp modSp mod">
        <pc:chgData name="Sowers, Kerri L." userId="1cb301ef-3310-4414-99e8-f37ddf071a05" providerId="ADAL" clId="{BA74E633-9BA5-41F9-ABC9-9E586B5B8F60}" dt="2024-10-22T17:21:29.496" v="299" actId="1076"/>
        <pc:sldMkLst>
          <pc:docMk/>
          <pc:sldMk cId="3335161761" sldId="311"/>
        </pc:sldMkLst>
        <pc:spChg chg="mod">
          <ac:chgData name="Sowers, Kerri L." userId="1cb301ef-3310-4414-99e8-f37ddf071a05" providerId="ADAL" clId="{BA74E633-9BA5-41F9-ABC9-9E586B5B8F60}" dt="2024-10-22T17:21:29.496" v="299" actId="1076"/>
          <ac:spMkLst>
            <pc:docMk/>
            <pc:sldMk cId="3335161761" sldId="311"/>
            <ac:spMk id="4" creationId="{F1506DF7-4850-2AFC-102A-D2E970C01620}"/>
          </ac:spMkLst>
        </pc:spChg>
        <pc:picChg chg="add mod">
          <ac:chgData name="Sowers, Kerri L." userId="1cb301ef-3310-4414-99e8-f37ddf071a05" providerId="ADAL" clId="{BA74E633-9BA5-41F9-ABC9-9E586B5B8F60}" dt="2024-10-22T17:21:23.974" v="298" actId="1076"/>
          <ac:picMkLst>
            <pc:docMk/>
            <pc:sldMk cId="3335161761" sldId="311"/>
            <ac:picMk id="2" creationId="{FCF8B751-4899-89F1-8004-BF69AFF23157}"/>
          </ac:picMkLst>
        </pc:picChg>
        <pc:picChg chg="del">
          <ac:chgData name="Sowers, Kerri L." userId="1cb301ef-3310-4414-99e8-f37ddf071a05" providerId="ADAL" clId="{BA74E633-9BA5-41F9-ABC9-9E586B5B8F60}" dt="2024-10-22T17:21:15.092" v="295" actId="478"/>
          <ac:picMkLst>
            <pc:docMk/>
            <pc:sldMk cId="3335161761" sldId="311"/>
            <ac:picMk id="6" creationId="{4FBA3289-FEE9-12F9-EFD3-65F7F2DE2C40}"/>
          </ac:picMkLst>
        </pc:picChg>
      </pc:sldChg>
      <pc:sldChg chg="modSp mod">
        <pc:chgData name="Sowers, Kerri L." userId="1cb301ef-3310-4414-99e8-f37ddf071a05" providerId="ADAL" clId="{BA74E633-9BA5-41F9-ABC9-9E586B5B8F60}" dt="2024-10-22T17:15:55.036" v="92" actId="6549"/>
        <pc:sldMkLst>
          <pc:docMk/>
          <pc:sldMk cId="608290167" sldId="313"/>
        </pc:sldMkLst>
        <pc:spChg chg="mod">
          <ac:chgData name="Sowers, Kerri L." userId="1cb301ef-3310-4414-99e8-f37ddf071a05" providerId="ADAL" clId="{BA74E633-9BA5-41F9-ABC9-9E586B5B8F60}" dt="2024-10-22T17:15:55.036" v="92" actId="6549"/>
          <ac:spMkLst>
            <pc:docMk/>
            <pc:sldMk cId="608290167" sldId="313"/>
            <ac:spMk id="4" creationId="{D3AC31CF-3B7E-15E7-39C3-545C275CF608}"/>
          </ac:spMkLst>
        </pc:spChg>
      </pc:sldChg>
      <pc:sldChg chg="modSp mod">
        <pc:chgData name="Sowers, Kerri L." userId="1cb301ef-3310-4414-99e8-f37ddf071a05" providerId="ADAL" clId="{BA74E633-9BA5-41F9-ABC9-9E586B5B8F60}" dt="2024-10-22T17:18:37.674" v="179" actId="13926"/>
        <pc:sldMkLst>
          <pc:docMk/>
          <pc:sldMk cId="3707583931" sldId="314"/>
        </pc:sldMkLst>
        <pc:spChg chg="mod">
          <ac:chgData name="Sowers, Kerri L." userId="1cb301ef-3310-4414-99e8-f37ddf071a05" providerId="ADAL" clId="{BA74E633-9BA5-41F9-ABC9-9E586B5B8F60}" dt="2024-10-22T17:18:37.674" v="179" actId="13926"/>
          <ac:spMkLst>
            <pc:docMk/>
            <pc:sldMk cId="3707583931" sldId="314"/>
            <ac:spMk id="4" creationId="{D3AC31CF-3B7E-15E7-39C3-545C275CF608}"/>
          </ac:spMkLst>
        </pc:spChg>
      </pc:sldChg>
      <pc:sldChg chg="modSp mod">
        <pc:chgData name="Sowers, Kerri L." userId="1cb301ef-3310-4414-99e8-f37ddf071a05" providerId="ADAL" clId="{BA74E633-9BA5-41F9-ABC9-9E586B5B8F60}" dt="2024-10-22T17:12:11.063" v="4" actId="14100"/>
        <pc:sldMkLst>
          <pc:docMk/>
          <pc:sldMk cId="734720487" sldId="318"/>
        </pc:sldMkLst>
        <pc:spChg chg="mod">
          <ac:chgData name="Sowers, Kerri L." userId="1cb301ef-3310-4414-99e8-f37ddf071a05" providerId="ADAL" clId="{BA74E633-9BA5-41F9-ABC9-9E586B5B8F60}" dt="2024-10-22T17:12:11.063" v="4" actId="14100"/>
          <ac:spMkLst>
            <pc:docMk/>
            <pc:sldMk cId="734720487" sldId="318"/>
            <ac:spMk id="11" creationId="{89E767BD-AA8B-49AE-A1DF-B2C2875D7C49}"/>
          </ac:spMkLst>
        </pc:spChg>
      </pc:sldChg>
      <pc:sldChg chg="addSp delSp modSp add mod">
        <pc:chgData name="Sowers, Kerri L." userId="1cb301ef-3310-4414-99e8-f37ddf071a05" providerId="ADAL" clId="{BA74E633-9BA5-41F9-ABC9-9E586B5B8F60}" dt="2024-10-22T17:24:47.601" v="307" actId="20577"/>
        <pc:sldMkLst>
          <pc:docMk/>
          <pc:sldMk cId="4223259038" sldId="319"/>
        </pc:sldMkLst>
        <pc:spChg chg="mod">
          <ac:chgData name="Sowers, Kerri L." userId="1cb301ef-3310-4414-99e8-f37ddf071a05" providerId="ADAL" clId="{BA74E633-9BA5-41F9-ABC9-9E586B5B8F60}" dt="2024-10-22T17:24:47.601" v="307" actId="20577"/>
          <ac:spMkLst>
            <pc:docMk/>
            <pc:sldMk cId="4223259038" sldId="319"/>
            <ac:spMk id="2" creationId="{04F8972F-001B-F253-3425-6C27654A7EEB}"/>
          </ac:spMkLst>
        </pc:spChg>
        <pc:spChg chg="add mod">
          <ac:chgData name="Sowers, Kerri L." userId="1cb301ef-3310-4414-99e8-f37ddf071a05" providerId="ADAL" clId="{BA74E633-9BA5-41F9-ABC9-9E586B5B8F60}" dt="2024-10-22T17:24:39.342" v="302"/>
          <ac:spMkLst>
            <pc:docMk/>
            <pc:sldMk cId="4223259038" sldId="319"/>
            <ac:spMk id="4" creationId="{9CF1127D-3474-2E08-DE16-5A6452EC35DF}"/>
          </ac:spMkLst>
        </pc:spChg>
        <pc:picChg chg="del">
          <ac:chgData name="Sowers, Kerri L." userId="1cb301ef-3310-4414-99e8-f37ddf071a05" providerId="ADAL" clId="{BA74E633-9BA5-41F9-ABC9-9E586B5B8F60}" dt="2024-10-22T17:24:37.628" v="301" actId="478"/>
          <ac:picMkLst>
            <pc:docMk/>
            <pc:sldMk cId="4223259038" sldId="319"/>
            <ac:picMk id="3" creationId="{AAD974F4-5548-50CF-39BC-99F8EEAD52D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43CF1-CAE1-40F8-B730-E1EF20124DE2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7982A-FB78-4E51-A128-2FCFC118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20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09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39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84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27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91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88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67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58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82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42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98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78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D6F8D-0C84-4015-1328-4296550AB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65A998-AAEC-1B45-E711-2E57EA10ED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FC0506-E6E3-3F4C-1C81-54D4A2A295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76D69-56A2-4BBC-4DDF-E218824CAB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59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84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62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21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CE0E3-7EE0-144A-A2CF-491C73FB2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0C65F0-3FE7-7547-95DC-C0FB469CB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C4676-A1E2-CD4F-AAA2-600626A1F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86846-B5E4-2049-A9C6-34EC8141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6E1BC-0452-3641-ABF0-6B41A890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0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EB4BE-8155-1243-AD9D-75ED4261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601B29-DF23-9541-A17F-F06779C06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9AD19-0054-9F46-BEC1-06301539E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286ED-E4AB-2F40-A75C-648EF832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0A87F-04D8-FA48-B103-D1589591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0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5DF61E-F0E6-5B4E-BABF-25246F5B1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CE562-3E02-2545-99C7-82AC4FF45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0AC86-0F2C-F24C-B99C-080B7458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AE4B1-9A79-8F45-B541-F15FF9E10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F82F7-D2AC-6D42-A7E9-DFE86203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7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2BA95-8400-2846-9C22-FCE89D180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F2CCE-748C-B74B-A9A9-58D64A43A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74D28-626B-EE4B-9928-6B0F1CF4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F5D84-C564-7443-95DB-F8E0F42C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D1903-2E0C-4047-8997-55DEE6311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2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CCCC8-FD8A-4245-BB9C-1F514D02E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9C416-775F-9944-9BE4-955EB7328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65B39-1821-ED49-823F-2CD46F3E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A97D2-C1C2-9D4A-9F78-D24C1846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B645D-A047-1040-B8AB-C2E95318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5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33C48-366E-764B-9887-E392B6D7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43324-6D5D-E347-A13C-D445D2857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1A769-DA57-2344-8C59-5625D52F9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1A70A-C806-8F4A-AAC8-CC1B16F0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EC342-C940-3A43-AA0F-21A8F6C1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A2176-216B-1245-B674-A7532EC3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1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487BA-B144-9E46-9A8E-CCF0379B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497B9-7FC4-2B46-B2CE-8B05C0E79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EDD55-2EB2-D14E-ADA5-DAF423E67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D36D16-56E1-064B-B191-8012F36C5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0F03C4-F822-1E40-9C02-20EA8EB45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B3A6E1-96B0-0B4F-9858-D34B1F71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C5992-9F0D-AD49-ADD4-91F51F8D3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939525-844C-0D40-9FCC-E2D1E1C9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4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EADB-7C70-DA4B-82C9-5C7034C64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F2886-B0D0-4046-BFD3-C449EC6F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58F47-FEAD-AA42-A70D-48075822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0C91D6-DF14-4548-AED3-00D3A8B2F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5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2E1D1-E26A-4543-B08E-C74C289A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2376D-5FD4-B24B-AFA4-6CD2E81D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80A78-D906-FD44-80CB-E2DDE9186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0405-676F-E542-A02A-E56421A98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E4F0B-D515-A24A-86F3-56AF0BF72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DB7BA-6F24-E946-B621-C4D7C5531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E477C-490C-694D-BDF5-BAA329B61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FA334-ED47-094A-8A38-811A59AE8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7D5E1-2345-F142-AE58-43DEA02A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5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79C41-7DEE-7E49-AEC5-F7786FC6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3B786D-69C2-B14A-B225-F3FF09B09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D50B8-8D44-D549-9A1E-29D5F4F42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DCCF4-12D4-4146-B13B-B831621A7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5C057-AFF8-5E48-936D-90310C2E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37A34-5499-854B-82C9-61342F56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3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D0E915-3B91-A74A-9CAE-598107142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9844B-BD38-F041-99E1-2B4CFA4A2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3DF9D-0A6D-D840-88E2-EEA67E157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D8816-AA8D-B641-A5EF-9D651388516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546BA-A5F7-D846-8A1A-20F835F80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7805F-5DB8-B04B-A458-D58C22499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8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ftunion.org/wp-content/uploads/Online-Courses-MOA-2023.pdf" TargetMode="External"/><Relationship Id="rId3" Type="http://schemas.openxmlformats.org/officeDocument/2006/relationships/notesSlide" Target="../notesSlides/notesSlide3.xml"/><Relationship Id="rId7" Type="http://schemas.openxmlformats.org/officeDocument/2006/relationships/hyperlink" Target="https://www.stockton.edu/academic-affairs/agreements/school-standards.html" TargetMode="Externa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hyperlink" Target="https://www.stockton.edu/academic-affairs/agreements/program-standards.html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www.stockton.edu/policy-procedure/documents/policies/II-10.5.pdf?1699141581837" TargetMode="External"/><Relationship Id="rId10" Type="http://schemas.openxmlformats.org/officeDocument/2006/relationships/hyperlink" Target="https://www.stockton.edu/academic-affairs/agreements/documents/facultyduedates.pdf" TargetMode="External"/><Relationship Id="rId4" Type="http://schemas.openxmlformats.org/officeDocument/2006/relationships/hyperlink" Target="https://www.stockton.edu/academic-affairs/agreements/local-agreements.html" TargetMode="External"/><Relationship Id="rId9" Type="http://schemas.openxmlformats.org/officeDocument/2006/relationships/hyperlink" Target="https://www.stockton.edu/academic-affairs/agreements/personnel-actions-calendar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hyperlink" Target="https://stockton.edu/policy-procedure/documents/policies/II-10.5.pdf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F41FFA-5FB4-F74D-8632-AF7682169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A8EC17-0D2B-F24F-A887-B5A23916B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541" y="4302601"/>
            <a:ext cx="4365812" cy="243885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File Construction Workshop</a:t>
            </a:r>
            <a:br>
              <a:rPr lang="en-US" dirty="0"/>
            </a:br>
            <a:r>
              <a:rPr lang="en-US" b="1" dirty="0">
                <a:solidFill>
                  <a:schemeClr val="accent2"/>
                </a:solidFill>
              </a:rPr>
              <a:t>Range Adjustment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sz="2200" b="1" dirty="0">
                <a:solidFill>
                  <a:schemeClr val="accent1"/>
                </a:solidFill>
              </a:rPr>
              <a:t> Kerri Sowers, Fall 2024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4901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6"/>
          <a:stretch/>
        </p:blipFill>
        <p:spPr>
          <a:xfrm>
            <a:off x="0" y="-58527"/>
            <a:ext cx="12431486" cy="6916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8" y="-168255"/>
            <a:ext cx="11424558" cy="951296"/>
          </a:xfrm>
          <a:solidFill>
            <a:srgbClr val="162544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Required Range Adjustment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6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814" y="1147526"/>
            <a:ext cx="11680371" cy="4927433"/>
          </a:xfrm>
          <a:solidFill>
            <a:schemeClr val="bg1">
              <a:alpha val="9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3600" b="1" dirty="0"/>
              <a:t>Background Materials</a:t>
            </a:r>
          </a:p>
          <a:p>
            <a:pPr lvl="1"/>
            <a:r>
              <a:rPr lang="en-US" sz="3200" i="1" dirty="0"/>
              <a:t>File cover page &amp; position description/responsibilities (School uploads)</a:t>
            </a:r>
          </a:p>
          <a:p>
            <a:pPr lvl="1"/>
            <a:r>
              <a:rPr lang="en-US" sz="3200" dirty="0"/>
              <a:t>Updated Curriculum Vitae (CV)</a:t>
            </a:r>
          </a:p>
          <a:p>
            <a:r>
              <a:rPr lang="en-US" sz="3600" b="1" dirty="0"/>
              <a:t>Self-Evaluation</a:t>
            </a:r>
          </a:p>
          <a:p>
            <a:pPr lvl="1"/>
            <a:r>
              <a:rPr lang="en-US" sz="3200" dirty="0"/>
              <a:t>Executive Summary (1-2 pages)</a:t>
            </a:r>
          </a:p>
          <a:p>
            <a:pPr lvl="1"/>
            <a:r>
              <a:rPr lang="en-US" sz="3200" dirty="0"/>
              <a:t>Narrative - reflect on </a:t>
            </a:r>
            <a:r>
              <a:rPr lang="en-US" sz="3200" b="1" dirty="0"/>
              <a:t>ACHIEVEMENT</a:t>
            </a:r>
            <a:r>
              <a:rPr lang="en-US" sz="3200" dirty="0"/>
              <a:t> of standards in two areas (~15 pages): </a:t>
            </a:r>
          </a:p>
          <a:p>
            <a:pPr lvl="2"/>
            <a:r>
              <a:rPr lang="en-US" sz="3500" dirty="0"/>
              <a:t>Teaching </a:t>
            </a:r>
          </a:p>
          <a:p>
            <a:pPr lvl="2"/>
            <a:r>
              <a:rPr lang="en-US" sz="3500" dirty="0"/>
              <a:t>Service </a:t>
            </a:r>
            <a:r>
              <a:rPr lang="en-US" sz="3500" b="1" u="sng" dirty="0"/>
              <a:t>or</a:t>
            </a:r>
            <a:r>
              <a:rPr lang="en-US" sz="3500" dirty="0"/>
              <a:t> Scholarship</a:t>
            </a:r>
          </a:p>
          <a:p>
            <a:pPr lvl="1"/>
            <a:r>
              <a:rPr lang="en-US" sz="3200" dirty="0">
                <a:highlight>
                  <a:srgbClr val="00FFFF"/>
                </a:highlight>
              </a:rPr>
              <a:t>Document and reflect on achievements that have occurred since your last personnel action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1022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8"/>
          <a:stretch/>
        </p:blipFill>
        <p:spPr>
          <a:xfrm>
            <a:off x="-163286" y="-200179"/>
            <a:ext cx="12431486" cy="72937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7" y="-203083"/>
            <a:ext cx="10783902" cy="1050807"/>
          </a:xfrm>
          <a:solidFill>
            <a:srgbClr val="162544">
              <a:alpha val="28000"/>
            </a:srgb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Required Range Adjustment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479588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632" y="1095549"/>
            <a:ext cx="11452735" cy="5120737"/>
          </a:xfrm>
          <a:solidFill>
            <a:schemeClr val="bg1">
              <a:alpha val="95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sz="3600" b="1" dirty="0"/>
              <a:t>Teaching Portfolio (since last personnel action)</a:t>
            </a:r>
          </a:p>
          <a:p>
            <a:pPr lvl="1"/>
            <a:r>
              <a:rPr lang="en-US" sz="3300" dirty="0"/>
              <a:t>Representative syllabi </a:t>
            </a:r>
          </a:p>
          <a:p>
            <a:pPr lvl="1"/>
            <a:r>
              <a:rPr lang="en-US" sz="3300" dirty="0"/>
              <a:t>Peer observation(s) – optional (not required)</a:t>
            </a:r>
          </a:p>
          <a:p>
            <a:pPr lvl="1"/>
            <a:r>
              <a:rPr lang="en-US" sz="3300" dirty="0"/>
              <a:t>IDEA/small class instrument </a:t>
            </a:r>
          </a:p>
          <a:p>
            <a:pPr lvl="2"/>
            <a:r>
              <a:rPr lang="en-US" sz="3300" dirty="0"/>
              <a:t>All results of past evaluations since the last positive personnel action </a:t>
            </a:r>
            <a:r>
              <a:rPr lang="en-US" sz="3300" b="1" u="sng" dirty="0"/>
              <a:t>OR</a:t>
            </a:r>
            <a:r>
              <a:rPr lang="en-US" sz="3300" dirty="0"/>
              <a:t> the results from the last 5 years (whichever is shorter)</a:t>
            </a:r>
          </a:p>
          <a:p>
            <a:pPr lvl="2"/>
            <a:r>
              <a:rPr lang="en-US" sz="3300" dirty="0"/>
              <a:t>Tenured faculty are required to evaluate at least half of their course load within an academic year)</a:t>
            </a:r>
          </a:p>
          <a:p>
            <a:pPr lvl="2"/>
            <a:r>
              <a:rPr lang="en-US" sz="3300" dirty="0"/>
              <a:t>Optional for spring 2020 – Covid MOA (must cite)</a:t>
            </a:r>
          </a:p>
          <a:p>
            <a:pPr lvl="1"/>
            <a:r>
              <a:rPr lang="en-US" sz="3300" dirty="0"/>
              <a:t>Precepting survey</a:t>
            </a:r>
          </a:p>
          <a:p>
            <a:pPr lvl="1"/>
            <a:r>
              <a:rPr lang="en-US" sz="3300" dirty="0"/>
              <a:t>Optional additional materials (sample assignments, lectures, rubrics, class feedback, etc.)</a:t>
            </a:r>
          </a:p>
          <a:p>
            <a:pPr lvl="1"/>
            <a:r>
              <a:rPr lang="en-US" sz="3300" b="1" i="1" dirty="0">
                <a:highlight>
                  <a:srgbClr val="00FFFF"/>
                </a:highlight>
              </a:rPr>
              <a:t>Provide evidence and reflect about how you have met the standards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479588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937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8"/>
          <a:stretch/>
        </p:blipFill>
        <p:spPr>
          <a:xfrm>
            <a:off x="-163286" y="-200179"/>
            <a:ext cx="12431486" cy="7177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-83010"/>
            <a:ext cx="10873548" cy="951296"/>
          </a:xfrm>
          <a:solidFill>
            <a:srgbClr val="162544">
              <a:alpha val="28000"/>
            </a:srgb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Required Range Adjustment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671996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88" y="868286"/>
            <a:ext cx="11627224" cy="5622208"/>
          </a:xfrm>
          <a:solidFill>
            <a:schemeClr val="bg1">
              <a:alpha val="9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Scholarship Evidence (since last personnel action)</a:t>
            </a:r>
          </a:p>
          <a:p>
            <a:pPr lvl="1"/>
            <a:r>
              <a:rPr lang="en-US" sz="2800" dirty="0"/>
              <a:t>Samples of scholarly or creative work(s) </a:t>
            </a:r>
          </a:p>
          <a:p>
            <a:pPr lvl="1"/>
            <a:r>
              <a:rPr lang="en-US" sz="2800" dirty="0"/>
              <a:t>Evidence of reviews, grants, or awards</a:t>
            </a:r>
          </a:p>
          <a:p>
            <a:pPr lvl="1"/>
            <a:r>
              <a:rPr lang="en-US" sz="2800" dirty="0"/>
              <a:t>External Review (optional for range adjustment – need to arrange reviewers in advance)</a:t>
            </a:r>
          </a:p>
          <a:p>
            <a:pPr lvl="1"/>
            <a:r>
              <a:rPr lang="en-US" sz="2800" b="1" i="1" dirty="0">
                <a:highlight>
                  <a:srgbClr val="00FFFF"/>
                </a:highlight>
              </a:rPr>
              <a:t>Provide evidence and reflect about how you have met the standards</a:t>
            </a:r>
          </a:p>
          <a:p>
            <a:pPr marL="0" indent="0">
              <a:buNone/>
            </a:pPr>
            <a:r>
              <a:rPr lang="en-US" b="1" u="sng" dirty="0"/>
              <a:t>OR</a:t>
            </a:r>
          </a:p>
          <a:p>
            <a:r>
              <a:rPr lang="en-US" b="1" dirty="0"/>
              <a:t>Service Evidence (since last personnel action)</a:t>
            </a:r>
          </a:p>
          <a:p>
            <a:pPr lvl="1"/>
            <a:r>
              <a:rPr lang="en-US" sz="2800" dirty="0"/>
              <a:t>Evidence of awards</a:t>
            </a:r>
          </a:p>
          <a:p>
            <a:pPr lvl="1"/>
            <a:r>
              <a:rPr lang="en-US" sz="2800" dirty="0"/>
              <a:t>Letters that document impact of service (external and internal)</a:t>
            </a:r>
          </a:p>
          <a:p>
            <a:pPr lvl="1"/>
            <a:r>
              <a:rPr lang="en-US" sz="2800" dirty="0"/>
              <a:t>Notice of committee appointments</a:t>
            </a:r>
          </a:p>
          <a:p>
            <a:pPr lvl="1"/>
            <a:r>
              <a:rPr lang="en-US" sz="2800" dirty="0"/>
              <a:t>Task force/committee reports, meeting notes, other evidence that documents service contributions</a:t>
            </a:r>
          </a:p>
          <a:p>
            <a:pPr lvl="1"/>
            <a:r>
              <a:rPr lang="en-US" sz="2800" b="1" i="1" dirty="0">
                <a:highlight>
                  <a:srgbClr val="00FFFF"/>
                </a:highlight>
              </a:rPr>
              <a:t>Provide evidence and reflect about how you have met the standards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4367" y="6611155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5176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18A447-D96A-4D07-AF76-183646512B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253"/>
          <a:stretch/>
        </p:blipFill>
        <p:spPr>
          <a:xfrm>
            <a:off x="0" y="-30935"/>
            <a:ext cx="12192001" cy="69696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203"/>
            <a:ext cx="112959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Mistakes to Avoid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6266329" y="6369515"/>
            <a:ext cx="592567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25443"/>
            <a:ext cx="6175196" cy="601323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Missing or inaccurate CV information </a:t>
            </a:r>
          </a:p>
          <a:p>
            <a:r>
              <a:rPr lang="en-US" dirty="0"/>
              <a:t>Not considering the readers when writing (consider clarity, brevity, &amp; specificity)</a:t>
            </a:r>
          </a:p>
          <a:p>
            <a:r>
              <a:rPr lang="en-US" dirty="0"/>
              <a:t>Failing to reference the standards for excellence in teaching and service </a:t>
            </a:r>
            <a:r>
              <a:rPr lang="en-US" b="1" dirty="0"/>
              <a:t>OR</a:t>
            </a:r>
            <a:r>
              <a:rPr lang="en-US" dirty="0"/>
              <a:t> scholarship </a:t>
            </a:r>
          </a:p>
          <a:p>
            <a:r>
              <a:rPr lang="en-US" dirty="0"/>
              <a:t>Failing to provide evidence</a:t>
            </a:r>
          </a:p>
          <a:p>
            <a:r>
              <a:rPr lang="en-US" dirty="0"/>
              <a:t>Not connecting your evidence to your self-evaluation</a:t>
            </a:r>
          </a:p>
          <a:p>
            <a:r>
              <a:rPr lang="en-US" dirty="0"/>
              <a:t>Teaching philosophy not supported by evidence</a:t>
            </a:r>
          </a:p>
          <a:p>
            <a:r>
              <a:rPr lang="en-US" dirty="0"/>
              <a:t>No examples from IDEAs or overreliance on IDEA scores</a:t>
            </a:r>
          </a:p>
          <a:p>
            <a:r>
              <a:rPr lang="en-US" dirty="0"/>
              <a:t>Lack of reflection/examination of trends (IDEA &amp; other assessments)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2650" y="6339094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2694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62BC69-7A38-43B5-94D7-B21BAC192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1483"/>
            <a:ext cx="12192000" cy="81009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-272626"/>
            <a:ext cx="3755571" cy="13657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Uploading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441934"/>
            <a:ext cx="3818965" cy="1987065"/>
          </a:xfrm>
          <a:solidFill>
            <a:schemeClr val="bg1"/>
          </a:solidFill>
        </p:spPr>
        <p:txBody>
          <a:bodyPr/>
          <a:lstStyle/>
          <a:p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Login Instructions</a:t>
            </a:r>
            <a:endParaRPr lang="en-US" dirty="0"/>
          </a:p>
          <a:p>
            <a:r>
              <a:rPr lang="en-US" dirty="0"/>
              <a:t>Upload = Slow process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7392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BC956F-E7FA-8FE7-8FC4-866D51688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88" y="27026"/>
            <a:ext cx="5171078" cy="60241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54BCFD-D802-05B1-75FE-876577A16B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1912" y="62886"/>
            <a:ext cx="6790088" cy="23587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2E9F35-6069-BCD6-190D-2D267F8D1B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8637" y="2463738"/>
            <a:ext cx="6863363" cy="36764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4926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2C8995-32E9-4F84-9B04-E075BC4B99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665"/>
          <a:stretch/>
        </p:blipFill>
        <p:spPr>
          <a:xfrm>
            <a:off x="-15264" y="0"/>
            <a:ext cx="12374192" cy="7295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29" y="0"/>
            <a:ext cx="11618259" cy="1109561"/>
          </a:xfrm>
          <a:solidFill>
            <a:srgbClr val="FFFFFF">
              <a:alpha val="48000"/>
            </a:srgbClr>
          </a:solidFill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Levels of Review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38588" y="6648915"/>
            <a:ext cx="12387943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4367" y="6557071"/>
            <a:ext cx="4217633" cy="630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A8521D-115C-9444-34F4-0EA353389DD9}"/>
              </a:ext>
            </a:extLst>
          </p:cNvPr>
          <p:cNvSpPr txBox="1"/>
          <p:nvPr/>
        </p:nvSpPr>
        <p:spPr>
          <a:xfrm>
            <a:off x="355859" y="937415"/>
            <a:ext cx="11689975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Faculty decisions go to the PRC, Dean, FRC, Provost, and then President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If you have a PRC member who is serving on the FRC, they will be recused from the discussion and vote at FRC level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 program member (who was not on your PRC) is allowed to discuss and vote at the FRC level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If you are a PRC member, you will not be involved in other Range Adjustment decisions at the </a:t>
            </a:r>
            <a:r>
              <a:rPr lang="en-US" sz="2800"/>
              <a:t>same rank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Librarian decisions got to the LPC, Direct Supervisor, Provost, President, BOT approval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You may write a rebuttal letter (get help from the Union!) after any level (you have 3 days to submit; rebuttals are due by 2 PM)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3377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D195AF-6F7A-039C-D034-D5E0B892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4" y="39088"/>
            <a:ext cx="10040934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Successful Range Adjustment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63A52-7AE0-B4E0-F82F-C7DC629AD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47" y="1226885"/>
            <a:ext cx="5271247" cy="483325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effectLst/>
              </a:rPr>
              <a:t>If the President approves the application, a positive recommendation goes to the Board of Trustees for a two-range adjustment</a:t>
            </a:r>
            <a:endParaRPr lang="en-US" sz="3200" dirty="0"/>
          </a:p>
          <a:p>
            <a:r>
              <a:rPr lang="en-US" sz="3200" dirty="0">
                <a:effectLst/>
              </a:rPr>
              <a:t>If approved by the Board of Trustees, the merit-based range adjustment within rank will be effective at the beginning of the Fall semester following the action by the Board</a:t>
            </a:r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8C49AC-597F-A79D-4FCF-45F5B8CDEB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752" y="1125771"/>
            <a:ext cx="6452645" cy="48332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6449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285677"/>
            <a:ext cx="12191999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D0D5A5-BB90-4832-AD88-4869B3CBF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224836"/>
            <a:ext cx="4217633" cy="63000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1506DF7-4850-2AFC-102A-D2E970C0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9647" y="2256678"/>
            <a:ext cx="3712352" cy="155332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Questions??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F8B751-4899-89F1-8004-BF69AFF231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6"/>
            <a:ext cx="8376630" cy="62855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516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F11A47-0848-4B08-BE55-B239FE37F7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5092" y="93305"/>
            <a:ext cx="6746889" cy="6083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8" y="365126"/>
            <a:ext cx="10653736" cy="951296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Today’s Session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E767BD-AA8B-49AE-A1DF-B2C2875D7C49}"/>
              </a:ext>
            </a:extLst>
          </p:cNvPr>
          <p:cNvSpPr txBox="1">
            <a:spLocks/>
          </p:cNvSpPr>
          <p:nvPr/>
        </p:nvSpPr>
        <p:spPr>
          <a:xfrm>
            <a:off x="642258" y="1506071"/>
            <a:ext cx="4557911" cy="4195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600" dirty="0"/>
              <a:t>Important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Range Adjustment File Construction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Questions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2DB30A-34C8-4232-BA49-069B95169D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443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8" y="333788"/>
            <a:ext cx="10653736" cy="951296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Important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E767BD-AA8B-49AE-A1DF-B2C2875D7C49}"/>
              </a:ext>
            </a:extLst>
          </p:cNvPr>
          <p:cNvSpPr txBox="1">
            <a:spLocks/>
          </p:cNvSpPr>
          <p:nvPr/>
        </p:nvSpPr>
        <p:spPr>
          <a:xfrm>
            <a:off x="642258" y="1529883"/>
            <a:ext cx="5760721" cy="4665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4"/>
              </a:rPr>
              <a:t>Locally Negotiated Agreements </a:t>
            </a:r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Faculty Evaluation Procedure MOA</a:t>
            </a:r>
            <a:endParaRPr lang="en-US" dirty="0"/>
          </a:p>
          <a:p>
            <a:r>
              <a:rPr lang="en-US" dirty="0">
                <a:hlinkClick r:id="rId5"/>
              </a:rPr>
              <a:t>Faculty Evaluation Policy (University Standards – section 6.00 and 10.0) </a:t>
            </a:r>
            <a:endParaRPr lang="en-US" dirty="0"/>
          </a:p>
          <a:p>
            <a:r>
              <a:rPr lang="en-US" dirty="0">
                <a:hlinkClick r:id="rId6"/>
              </a:rPr>
              <a:t>Program Standards</a:t>
            </a:r>
            <a:endParaRPr lang="en-US" dirty="0"/>
          </a:p>
          <a:p>
            <a:r>
              <a:rPr lang="en-US" dirty="0">
                <a:hlinkClick r:id="rId7"/>
              </a:rPr>
              <a:t>School Standards</a:t>
            </a:r>
            <a:endParaRPr lang="en-US" dirty="0"/>
          </a:p>
          <a:p>
            <a:r>
              <a:rPr lang="en-US" dirty="0">
                <a:hlinkClick r:id="rId8"/>
              </a:rPr>
              <a:t>Online Course MOA</a:t>
            </a:r>
            <a:endParaRPr lang="en-US" dirty="0"/>
          </a:p>
          <a:p>
            <a:r>
              <a:rPr lang="en-US" dirty="0">
                <a:hlinkClick r:id="rId9"/>
              </a:rPr>
              <a:t>Personnel Actions Calendar</a:t>
            </a:r>
            <a:endParaRPr lang="en-US" dirty="0"/>
          </a:p>
          <a:p>
            <a:r>
              <a:rPr lang="en-US" dirty="0">
                <a:hlinkClick r:id="rId10"/>
              </a:rPr>
              <a:t>Summary Due Dates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2DB30A-34C8-4232-BA49-069B95169D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68875F-6ACC-DAF6-90FF-53B88420E21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9542" r="7365"/>
          <a:stretch/>
        </p:blipFill>
        <p:spPr>
          <a:xfrm>
            <a:off x="6368527" y="1529883"/>
            <a:ext cx="5760720" cy="37982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4720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F5E24C-9C84-4E90-B959-C9595DF0D477}"/>
              </a:ext>
            </a:extLst>
          </p:cNvPr>
          <p:cNvSpPr txBox="1"/>
          <p:nvPr/>
        </p:nvSpPr>
        <p:spPr>
          <a:xfrm>
            <a:off x="7570435" y="5846874"/>
            <a:ext cx="4621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Stockton University Faculty Evaluation Policy (2016, page 22)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D4E36E-1054-3866-FE2E-6C8E4D2C5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427" y="800973"/>
            <a:ext cx="9879621" cy="51056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D195AF-6F7A-039C-D034-D5E0B892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" y="39088"/>
            <a:ext cx="104577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Criteria for Range Adjustment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4454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07F58-90DE-C59A-7E13-A2B934FCC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9D6785-CA01-30CB-B6BB-215A1CD170C3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B2BE99-B377-0E7B-F426-8D5585587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14C9FB-6DA1-DB38-9E43-65C926F00B5E}"/>
              </a:ext>
            </a:extLst>
          </p:cNvPr>
          <p:cNvSpPr txBox="1"/>
          <p:nvPr/>
        </p:nvSpPr>
        <p:spPr>
          <a:xfrm>
            <a:off x="7570435" y="5846874"/>
            <a:ext cx="4621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Stockton University Faculty Evaluation Policy (2016, page 22)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8972F-001B-F253-3425-6C27654A7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" y="39088"/>
            <a:ext cx="104577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NTTP Range Adjustment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F1127D-3474-2E08-DE16-5A6452EC3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88" y="1340285"/>
            <a:ext cx="11627224" cy="4827933"/>
          </a:xfrm>
          <a:solidFill>
            <a:schemeClr val="bg1">
              <a:alpha val="95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NTTP Range Adjustment</a:t>
            </a:r>
          </a:p>
          <a:p>
            <a:pPr lvl="1"/>
            <a:r>
              <a:rPr lang="en-US" sz="2800" dirty="0"/>
              <a:t>Have qualifications that meet or exceed two of the three requirements for seeking advancement to the next level (</a:t>
            </a:r>
            <a:r>
              <a:rPr lang="en-US" sz="2800" dirty="0">
                <a:hlinkClick r:id="rId5"/>
              </a:rPr>
              <a:t>Policy II-10.5</a:t>
            </a:r>
            <a:r>
              <a:rPr lang="en-US" sz="2800" dirty="0"/>
              <a:t>, sections 10.2-10.3.3)</a:t>
            </a:r>
          </a:p>
          <a:p>
            <a:pPr lvl="2"/>
            <a:r>
              <a:rPr lang="en-US" sz="2400" dirty="0"/>
              <a:t>Documentation of scholarship/creative activity is not required</a:t>
            </a:r>
          </a:p>
          <a:p>
            <a:pPr lvl="2"/>
            <a:r>
              <a:rPr lang="en-US" sz="2400" dirty="0"/>
              <a:t>External reviewers are not required</a:t>
            </a:r>
          </a:p>
          <a:p>
            <a:pPr lvl="1"/>
            <a:r>
              <a:rPr lang="en-US" sz="2800" dirty="0"/>
              <a:t>Eligible to apply after 7 years of consecutive service</a:t>
            </a:r>
          </a:p>
          <a:p>
            <a:pPr lvl="1"/>
            <a:r>
              <a:rPr lang="en-US" sz="2800" dirty="0"/>
              <a:t>Must provide 2 peer observations of teaching and/or clinical performance by a multi-contract NTTP or tenured faculty</a:t>
            </a:r>
          </a:p>
          <a:p>
            <a:pPr lvl="1"/>
            <a:r>
              <a:rPr lang="en-US" sz="2800" dirty="0"/>
              <a:t>Follow the range adjustment cycle/timeline</a:t>
            </a:r>
          </a:p>
          <a:p>
            <a:pPr lvl="1"/>
            <a:r>
              <a:rPr lang="en-US" sz="2800" dirty="0"/>
              <a:t>Range adjustment will result in advancement of 2 salary ranges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3259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D195AF-6F7A-039C-D034-D5E0B892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618"/>
            <a:ext cx="10515600" cy="104233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Range Versus Promotion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C31CF-3B7E-15E7-39C3-545C275CF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1186951"/>
            <a:ext cx="11400971" cy="4984777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/>
              <a:t>Range Adjustment</a:t>
            </a:r>
          </a:p>
          <a:p>
            <a:pPr lvl="1"/>
            <a:r>
              <a:rPr lang="en-US" dirty="0"/>
              <a:t>Based on teaching </a:t>
            </a:r>
            <a:r>
              <a:rPr lang="en-US" b="1" dirty="0"/>
              <a:t>AND</a:t>
            </a:r>
            <a:r>
              <a:rPr lang="en-US" dirty="0"/>
              <a:t> service </a:t>
            </a:r>
            <a:r>
              <a:rPr lang="en-US" b="1" dirty="0"/>
              <a:t>OR</a:t>
            </a:r>
            <a:r>
              <a:rPr lang="en-US" dirty="0"/>
              <a:t> scholarship</a:t>
            </a:r>
          </a:p>
          <a:p>
            <a:pPr lvl="1"/>
            <a:r>
              <a:rPr lang="en-US" dirty="0"/>
              <a:t>You are meeting the standards in your current rank</a:t>
            </a:r>
          </a:p>
          <a:p>
            <a:pPr lvl="1"/>
            <a:r>
              <a:rPr lang="en-US" dirty="0"/>
              <a:t>Files are submitted early spring semester</a:t>
            </a:r>
          </a:p>
          <a:p>
            <a:r>
              <a:rPr lang="en-US" sz="2400" b="1" dirty="0"/>
              <a:t>Promotion</a:t>
            </a:r>
          </a:p>
          <a:p>
            <a:pPr lvl="1"/>
            <a:r>
              <a:rPr lang="en-US" dirty="0"/>
              <a:t>Based on teaching, service, </a:t>
            </a:r>
            <a:r>
              <a:rPr lang="en-US" b="1" dirty="0"/>
              <a:t>AND</a:t>
            </a:r>
            <a:r>
              <a:rPr lang="en-US" dirty="0"/>
              <a:t> scholarship</a:t>
            </a:r>
          </a:p>
          <a:p>
            <a:pPr lvl="1"/>
            <a:r>
              <a:rPr lang="en-US" dirty="0"/>
              <a:t>You are meeting the standards for the next highest rank</a:t>
            </a:r>
          </a:p>
          <a:p>
            <a:pPr lvl="1"/>
            <a:r>
              <a:rPr lang="en-US" dirty="0"/>
              <a:t>Files submitted early fall semester</a:t>
            </a:r>
          </a:p>
          <a:p>
            <a:pPr lvl="1"/>
            <a:r>
              <a:rPr lang="en-US" dirty="0"/>
              <a:t>Plan for external review process</a:t>
            </a:r>
          </a:p>
          <a:p>
            <a:r>
              <a:rPr lang="en-US" sz="2400" dirty="0"/>
              <a:t>If you can’t decide between service or scholarship for your range file – consider promotion!!</a:t>
            </a:r>
          </a:p>
          <a:p>
            <a:r>
              <a:rPr lang="en-US" sz="2400" dirty="0"/>
              <a:t>Feedback from PRC/FRC </a:t>
            </a:r>
          </a:p>
          <a:p>
            <a:r>
              <a:rPr lang="en-US" sz="2400" dirty="0"/>
              <a:t>Distinguished professors are eligible for range adjustment </a:t>
            </a:r>
          </a:p>
          <a:p>
            <a:r>
              <a:rPr lang="en-US" sz="2400" dirty="0"/>
              <a:t>Professors should consider promotion to Distinguished</a:t>
            </a:r>
          </a:p>
          <a:p>
            <a:pPr lvl="1"/>
            <a:r>
              <a:rPr lang="en-US" dirty="0"/>
              <a:t>Only requires teaching and service </a:t>
            </a:r>
            <a:r>
              <a:rPr lang="en-US" b="1" dirty="0"/>
              <a:t>OR</a:t>
            </a:r>
            <a:r>
              <a:rPr lang="en-US" dirty="0"/>
              <a:t> scholarship</a:t>
            </a:r>
          </a:p>
          <a:p>
            <a:pPr lvl="1"/>
            <a:r>
              <a:rPr lang="en-US" dirty="0"/>
              <a:t>Minimum 10 years at rank of Professor</a:t>
            </a:r>
          </a:p>
          <a:p>
            <a:r>
              <a:rPr lang="en-US" sz="2400" dirty="0"/>
              <a:t>Program “politics” and other reasons people avoid applying for promotion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3868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F5E24C-9C84-4E90-B959-C9595DF0D477}"/>
              </a:ext>
            </a:extLst>
          </p:cNvPr>
          <p:cNvSpPr txBox="1"/>
          <p:nvPr/>
        </p:nvSpPr>
        <p:spPr>
          <a:xfrm>
            <a:off x="8036602" y="5915216"/>
            <a:ext cx="4222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Faculty Evaluation MOA  (2015, page 51)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D195AF-6F7A-039C-D034-D5E0B892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618"/>
            <a:ext cx="10515600" cy="1042334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Procedure for Range Adjustment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C31CF-3B7E-15E7-39C3-545C275CF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4" y="1460640"/>
            <a:ext cx="10694894" cy="445457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Must notify the Dean of your intent to submit a file for range adjustment prior to the last teaching day of the fall semester </a:t>
            </a:r>
          </a:p>
          <a:p>
            <a:pPr lvl="1"/>
            <a:r>
              <a:rPr lang="en-US" sz="2800" dirty="0">
                <a:highlight>
                  <a:srgbClr val="00FFFF"/>
                </a:highlight>
              </a:rPr>
              <a:t>December 6, 2024</a:t>
            </a:r>
          </a:p>
          <a:p>
            <a:r>
              <a:rPr lang="en-US" sz="3200" dirty="0"/>
              <a:t>Electronic file organization and submission process (similar to T&amp;P or promotion)</a:t>
            </a:r>
          </a:p>
          <a:p>
            <a:r>
              <a:rPr lang="en-US" sz="3200" dirty="0"/>
              <a:t>Review process</a:t>
            </a:r>
          </a:p>
          <a:p>
            <a:pPr lvl="1"/>
            <a:r>
              <a:rPr lang="en-US" sz="2800" b="1" dirty="0"/>
              <a:t>Faculty: </a:t>
            </a:r>
            <a:r>
              <a:rPr lang="en-US" sz="2800" dirty="0"/>
              <a:t>PRC, Dean, FRC, Provost, President, BOT approval</a:t>
            </a:r>
          </a:p>
          <a:p>
            <a:pPr lvl="1"/>
            <a:r>
              <a:rPr lang="en-US" sz="2800" b="1" dirty="0"/>
              <a:t>Librarians:</a:t>
            </a:r>
            <a:r>
              <a:rPr lang="en-US" sz="2800" dirty="0"/>
              <a:t> LPC, Director of the Library, Provost, President, BOT approval</a:t>
            </a:r>
          </a:p>
          <a:p>
            <a:r>
              <a:rPr lang="en-US" sz="3200" dirty="0"/>
              <a:t>Same procedures apply to Faculty Librarians</a:t>
            </a:r>
          </a:p>
          <a:p>
            <a:pPr lvl="1"/>
            <a:r>
              <a:rPr lang="en-US" sz="2800" dirty="0"/>
              <a:t>Notify the Director/Associate Director in place of the Dean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8290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D195AF-6F7A-039C-D034-D5E0B892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618"/>
            <a:ext cx="10515600" cy="1042334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Important Dates: Range Adjustment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C31CF-3B7E-15E7-39C3-545C275CF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4" y="1460640"/>
            <a:ext cx="10412506" cy="445457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Dean notification and file opening: December 6, 2024</a:t>
            </a:r>
          </a:p>
          <a:p>
            <a:r>
              <a:rPr lang="en-US" sz="3200" dirty="0"/>
              <a:t>File closing: January 14, Faculty </a:t>
            </a:r>
            <a:r>
              <a:rPr lang="en-US" sz="3200" dirty="0">
                <a:highlight>
                  <a:srgbClr val="00FFFF"/>
                </a:highlight>
              </a:rPr>
              <a:t>(January 7, Library Faculty)</a:t>
            </a:r>
          </a:p>
          <a:p>
            <a:r>
              <a:rPr lang="en-US" sz="3200" dirty="0"/>
              <a:t>PRC </a:t>
            </a:r>
            <a:r>
              <a:rPr lang="en-US" sz="3200" dirty="0">
                <a:highlight>
                  <a:srgbClr val="00FFFF"/>
                </a:highlight>
              </a:rPr>
              <a:t>(LPC) </a:t>
            </a:r>
            <a:r>
              <a:rPr lang="en-US" sz="3200" dirty="0"/>
              <a:t>Review: February 4 </a:t>
            </a:r>
            <a:r>
              <a:rPr lang="en-US" sz="3200" dirty="0">
                <a:highlight>
                  <a:srgbClr val="00FFFF"/>
                </a:highlight>
              </a:rPr>
              <a:t>(February 11)</a:t>
            </a:r>
          </a:p>
          <a:p>
            <a:r>
              <a:rPr lang="en-US" sz="3200" dirty="0"/>
              <a:t>Dean Review: February 18</a:t>
            </a:r>
          </a:p>
          <a:p>
            <a:r>
              <a:rPr lang="en-US" sz="3200" dirty="0"/>
              <a:t>FRC </a:t>
            </a:r>
            <a:r>
              <a:rPr lang="en-US" sz="3200" dirty="0">
                <a:highlight>
                  <a:srgbClr val="00FFFF"/>
                </a:highlight>
              </a:rPr>
              <a:t>(Direct Supervisor) </a:t>
            </a:r>
            <a:r>
              <a:rPr lang="en-US" sz="3200" dirty="0"/>
              <a:t>Review: March 11 </a:t>
            </a:r>
            <a:r>
              <a:rPr lang="en-US" sz="3200" dirty="0">
                <a:highlight>
                  <a:srgbClr val="00FFFF"/>
                </a:highlight>
              </a:rPr>
              <a:t>(March 4)</a:t>
            </a:r>
          </a:p>
          <a:p>
            <a:r>
              <a:rPr lang="en-US" sz="3200" dirty="0"/>
              <a:t>Provost Review: April 1 </a:t>
            </a:r>
            <a:r>
              <a:rPr lang="en-US" sz="3200" dirty="0">
                <a:highlight>
                  <a:srgbClr val="00FFFF"/>
                </a:highlight>
              </a:rPr>
              <a:t>(March 25)</a:t>
            </a:r>
          </a:p>
          <a:p>
            <a:r>
              <a:rPr lang="en-US" sz="3200" dirty="0"/>
              <a:t>President Review: April 24 </a:t>
            </a:r>
            <a:r>
              <a:rPr lang="en-US" sz="3200" dirty="0">
                <a:highlight>
                  <a:srgbClr val="00FFFF"/>
                </a:highlight>
              </a:rPr>
              <a:t>(April 1)</a:t>
            </a:r>
          </a:p>
          <a:p>
            <a:r>
              <a:rPr lang="en-US" sz="3200" dirty="0"/>
              <a:t>BOT Approval: May 7</a:t>
            </a:r>
          </a:p>
          <a:p>
            <a:r>
              <a:rPr lang="en-US" sz="3200" i="1" dirty="0"/>
              <a:t>Rebuttals are due 3 days after each level of review, by 2 PM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7583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577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File Construction Approach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418" y="1426851"/>
            <a:ext cx="6397146" cy="438227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5200" b="1" dirty="0">
                <a:solidFill>
                  <a:schemeClr val="accent2"/>
                </a:solidFill>
              </a:rPr>
              <a:t>Range Adjustment file is due by 5 PM on January 14</a:t>
            </a:r>
            <a:r>
              <a:rPr lang="en-US" sz="5200" b="1" baseline="30000" dirty="0">
                <a:solidFill>
                  <a:schemeClr val="accent2"/>
                </a:solidFill>
              </a:rPr>
              <a:t>th</a:t>
            </a:r>
            <a:r>
              <a:rPr lang="en-US" sz="5200" b="1" dirty="0">
                <a:solidFill>
                  <a:schemeClr val="accent2"/>
                </a:solidFill>
              </a:rPr>
              <a:t> (or January 7 for Library Faculty)</a:t>
            </a:r>
            <a:endParaRPr lang="en-US" sz="5200" b="1" baseline="30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400" b="1" dirty="0">
              <a:solidFill>
                <a:schemeClr val="accent1"/>
              </a:solidFill>
            </a:endParaRPr>
          </a:p>
          <a:p>
            <a:r>
              <a:rPr lang="en-US" sz="4000" dirty="0"/>
              <a:t>Review MOA, Policy, &amp; Standards</a:t>
            </a:r>
          </a:p>
          <a:p>
            <a:r>
              <a:rPr lang="en-US" sz="4000" dirty="0"/>
              <a:t>Consider your audience (PRC/LPC, Dean, FRC/Direct Supervisor, Provost, President)</a:t>
            </a:r>
          </a:p>
          <a:p>
            <a:r>
              <a:rPr lang="en-US" sz="4000" dirty="0"/>
              <a:t>Gather artifacts/evidence of excellence</a:t>
            </a:r>
          </a:p>
          <a:p>
            <a:r>
              <a:rPr lang="en-US" sz="4000" dirty="0"/>
              <a:t>Engage in thoughtful self-reflection</a:t>
            </a:r>
          </a:p>
          <a:p>
            <a:r>
              <a:rPr lang="en-US" sz="4000" dirty="0"/>
              <a:t>Utilize FAWN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2CCE6E-D5AF-4AF1-9535-9B2A7FB65A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933" y="1346843"/>
            <a:ext cx="5208734" cy="4382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93816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56F6B0876DEA4894B124A424047316" ma:contentTypeVersion="4" ma:contentTypeDescription="Create a new document." ma:contentTypeScope="" ma:versionID="b0a9bb9134c900ac93027748e70fc869">
  <xsd:schema xmlns:xsd="http://www.w3.org/2001/XMLSchema" xmlns:xs="http://www.w3.org/2001/XMLSchema" xmlns:p="http://schemas.microsoft.com/office/2006/metadata/properties" xmlns:ns2="f3c30b51-5a2d-428b-8f0f-d8b22135f4bf" targetNamespace="http://schemas.microsoft.com/office/2006/metadata/properties" ma:root="true" ma:fieldsID="e06fe1838a28745fb275888aac64c70c" ns2:_="">
    <xsd:import namespace="f3c30b51-5a2d-428b-8f0f-d8b22135f4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30b51-5a2d-428b-8f0f-d8b22135f4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D1DE87-7B76-47F1-90B9-043159A74B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c30b51-5a2d-428b-8f0f-d8b22135f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110284-81DC-4B32-B227-E852F5B8C68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879357E-2D9A-4D08-95C0-BBBE42F0F2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1123</Words>
  <Application>Microsoft Office PowerPoint</Application>
  <PresentationFormat>Widescreen</PresentationFormat>
  <Paragraphs>148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Office Theme</vt:lpstr>
      <vt:lpstr>File Construction Workshop Range Adjustment  Kerri Sowers, Fall 2024</vt:lpstr>
      <vt:lpstr>Today’s Session</vt:lpstr>
      <vt:lpstr>Important Resources</vt:lpstr>
      <vt:lpstr>Criteria for Range Adjustment</vt:lpstr>
      <vt:lpstr>NTTP Range Adjustment</vt:lpstr>
      <vt:lpstr>Range Versus Promotion</vt:lpstr>
      <vt:lpstr>Procedure for Range Adjustment</vt:lpstr>
      <vt:lpstr>Important Dates: Range Adjustment</vt:lpstr>
      <vt:lpstr>File Construction Approach</vt:lpstr>
      <vt:lpstr>Required Range Adjustment File Content</vt:lpstr>
      <vt:lpstr>Required Range Adjustment File Content</vt:lpstr>
      <vt:lpstr>Required Range Adjustment File Content</vt:lpstr>
      <vt:lpstr>Mistakes to Avoid</vt:lpstr>
      <vt:lpstr>Uploading File Content</vt:lpstr>
      <vt:lpstr>PowerPoint Presentation</vt:lpstr>
      <vt:lpstr>Levels of Review</vt:lpstr>
      <vt:lpstr>Successful Range Adjustment</vt:lpstr>
      <vt:lpstr>Questions??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DeLury, Bernard</dc:creator>
  <cp:lastModifiedBy>Sowers, Kerri L.</cp:lastModifiedBy>
  <cp:revision>90</cp:revision>
  <dcterms:created xsi:type="dcterms:W3CDTF">2019-01-23T14:55:11Z</dcterms:created>
  <dcterms:modified xsi:type="dcterms:W3CDTF">2024-11-19T18:01:08Z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7C666F14-B03C-4434-BE78-8D7AEAC8ABE4</vt:lpwstr>
  </property>
  <property fmtid="{D5CDD505-2E9C-101B-9397-08002B2CF9AE}" pid="3" name="ArticulatePath">
    <vt:lpwstr>CTLDfilecontructY1</vt:lpwstr>
  </property>
  <property fmtid="{D5CDD505-2E9C-101B-9397-08002B2CF9AE}" pid="4" name="ContentTypeId">
    <vt:lpwstr>0x010100CC56F6B0876DEA4894B124A424047316</vt:lpwstr>
  </property>
</Properties>
</file>